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5.xml" ContentType="application/vnd.openxmlformats-officedocument.presentationml.notesSlide+xml"/>
  <Override PartName="/ppt/ink/ink10.xml" ContentType="application/inkml+xml"/>
  <Override PartName="/ppt/notesSlides/notesSlide16.xml" ContentType="application/vnd.openxmlformats-officedocument.presentationml.notesSlide+xml"/>
  <Override PartName="/ppt/ink/ink11.xml" ContentType="application/inkml+xml"/>
  <Override PartName="/ppt/notesSlides/notesSlide17.xml" ContentType="application/vnd.openxmlformats-officedocument.presentationml.notesSlide+xml"/>
  <Override PartName="/ppt/ink/ink12.xml" ContentType="application/inkml+xml"/>
  <Override PartName="/ppt/notesSlides/notesSlide18.xml" ContentType="application/vnd.openxmlformats-officedocument.presentationml.notesSlide+xml"/>
  <Override PartName="/ppt/ink/ink13.xml" ContentType="application/inkml+xml"/>
  <Override PartName="/ppt/notesSlides/notesSlide19.xml" ContentType="application/vnd.openxmlformats-officedocument.presentationml.notesSlide+xml"/>
  <Override PartName="/ppt/ink/ink14.xml" ContentType="application/inkml+xml"/>
  <Override PartName="/ppt/notesSlides/notesSlide20.xml" ContentType="application/vnd.openxmlformats-officedocument.presentationml.notesSlide+xml"/>
  <Override PartName="/ppt/ink/ink15.xml" ContentType="application/inkml+xml"/>
  <Override PartName="/ppt/notesSlides/notesSlide21.xml" ContentType="application/vnd.openxmlformats-officedocument.presentationml.notesSlide+xml"/>
  <Override PartName="/ppt/ink/ink16.xml" ContentType="application/inkml+xml"/>
  <Override PartName="/ppt/notesSlides/notesSlide22.xml" ContentType="application/vnd.openxmlformats-officedocument.presentationml.notesSlide+xml"/>
  <Override PartName="/ppt/ink/ink17.xml" ContentType="application/inkml+xml"/>
  <Override PartName="/ppt/notesSlides/notesSlide23.xml" ContentType="application/vnd.openxmlformats-officedocument.presentationml.notesSlide+xml"/>
  <Override PartName="/ppt/ink/ink18.xml" ContentType="application/inkml+xml"/>
  <Override PartName="/ppt/notesSlides/notesSlide24.xml" ContentType="application/vnd.openxmlformats-officedocument.presentationml.notesSlide+xml"/>
  <Override PartName="/ppt/ink/ink19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4"/>
  </p:sldMasterIdLst>
  <p:notesMasterIdLst>
    <p:notesMasterId r:id="rId57"/>
  </p:notesMasterIdLst>
  <p:sldIdLst>
    <p:sldId id="455" r:id="rId5"/>
    <p:sldId id="373" r:id="rId6"/>
    <p:sldId id="440" r:id="rId7"/>
    <p:sldId id="374" r:id="rId8"/>
    <p:sldId id="450" r:id="rId9"/>
    <p:sldId id="430" r:id="rId10"/>
    <p:sldId id="434" r:id="rId11"/>
    <p:sldId id="447" r:id="rId12"/>
    <p:sldId id="408" r:id="rId13"/>
    <p:sldId id="405" r:id="rId14"/>
    <p:sldId id="451" r:id="rId15"/>
    <p:sldId id="381" r:id="rId16"/>
    <p:sldId id="380" r:id="rId17"/>
    <p:sldId id="417" r:id="rId18"/>
    <p:sldId id="418" r:id="rId19"/>
    <p:sldId id="410" r:id="rId20"/>
    <p:sldId id="456" r:id="rId21"/>
    <p:sldId id="411" r:id="rId22"/>
    <p:sldId id="457" r:id="rId23"/>
    <p:sldId id="452" r:id="rId24"/>
    <p:sldId id="431" r:id="rId25"/>
    <p:sldId id="413" r:id="rId26"/>
    <p:sldId id="419" r:id="rId27"/>
    <p:sldId id="414" r:id="rId28"/>
    <p:sldId id="422" r:id="rId29"/>
    <p:sldId id="379" r:id="rId30"/>
    <p:sldId id="389" r:id="rId31"/>
    <p:sldId id="435" r:id="rId32"/>
    <p:sldId id="398" r:id="rId33"/>
    <p:sldId id="423" r:id="rId34"/>
    <p:sldId id="436" r:id="rId35"/>
    <p:sldId id="424" r:id="rId36"/>
    <p:sldId id="437" r:id="rId37"/>
    <p:sldId id="425" r:id="rId38"/>
    <p:sldId id="438" r:id="rId39"/>
    <p:sldId id="426" r:id="rId40"/>
    <p:sldId id="439" r:id="rId41"/>
    <p:sldId id="427" r:id="rId42"/>
    <p:sldId id="453" r:id="rId43"/>
    <p:sldId id="385" r:id="rId44"/>
    <p:sldId id="376" r:id="rId45"/>
    <p:sldId id="409" r:id="rId46"/>
    <p:sldId id="446" r:id="rId47"/>
    <p:sldId id="458" r:id="rId48"/>
    <p:sldId id="382" r:id="rId49"/>
    <p:sldId id="459" r:id="rId50"/>
    <p:sldId id="460" r:id="rId51"/>
    <p:sldId id="462" r:id="rId52"/>
    <p:sldId id="449" r:id="rId53"/>
    <p:sldId id="429" r:id="rId54"/>
    <p:sldId id="463" r:id="rId55"/>
    <p:sldId id="464" r:id="rId56"/>
  </p:sldIdLst>
  <p:sldSz cx="11887200" cy="6858000"/>
  <p:notesSz cx="7010400" cy="119792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" id="{7140DBAB-69B2-43FF-B627-2FEF25BD0828}">
          <p14:sldIdLst>
            <p14:sldId id="455"/>
            <p14:sldId id="373"/>
          </p14:sldIdLst>
        </p14:section>
        <p14:section name="Objectives" id="{CA32BD0B-5F52-45C8-B8E8-DF78CF081BF1}">
          <p14:sldIdLst>
            <p14:sldId id="440"/>
            <p14:sldId id="374"/>
          </p14:sldIdLst>
        </p14:section>
        <p14:section name="Data and Pre-Diagnostics" id="{4FE34195-93B9-416A-A60B-48A437AF65E3}">
          <p14:sldIdLst>
            <p14:sldId id="450"/>
            <p14:sldId id="430"/>
            <p14:sldId id="434"/>
            <p14:sldId id="447"/>
            <p14:sldId id="408"/>
            <p14:sldId id="405"/>
          </p14:sldIdLst>
        </p14:section>
        <p14:section name="Model Results" id="{D2C6AF77-293E-44E8-8A45-DCD8490B9231}">
          <p14:sldIdLst>
            <p14:sldId id="451"/>
            <p14:sldId id="381"/>
            <p14:sldId id="380"/>
            <p14:sldId id="417"/>
            <p14:sldId id="418"/>
            <p14:sldId id="410"/>
            <p14:sldId id="456"/>
            <p14:sldId id="411"/>
            <p14:sldId id="457"/>
          </p14:sldIdLst>
        </p14:section>
        <p14:section name="Post-Diagnostics" id="{8D6EE14B-A4A3-4616-931A-BF99EA162880}">
          <p14:sldIdLst>
            <p14:sldId id="452"/>
            <p14:sldId id="431"/>
            <p14:sldId id="413"/>
            <p14:sldId id="419"/>
            <p14:sldId id="414"/>
            <p14:sldId id="422"/>
            <p14:sldId id="379"/>
            <p14:sldId id="389"/>
            <p14:sldId id="435"/>
            <p14:sldId id="398"/>
            <p14:sldId id="423"/>
            <p14:sldId id="436"/>
            <p14:sldId id="424"/>
            <p14:sldId id="437"/>
            <p14:sldId id="425"/>
            <p14:sldId id="438"/>
            <p14:sldId id="426"/>
            <p14:sldId id="439"/>
            <p14:sldId id="427"/>
          </p14:sldIdLst>
        </p14:section>
        <p14:section name="Concept" id="{027056D3-02D1-4CA0-B0B9-887B28A12586}">
          <p14:sldIdLst>
            <p14:sldId id="453"/>
            <p14:sldId id="385"/>
            <p14:sldId id="376"/>
            <p14:sldId id="409"/>
          </p14:sldIdLst>
        </p14:section>
        <p14:section name="Next Steps" id="{53E3E1F9-47F0-D642-ACEB-948279F2CF51}">
          <p14:sldIdLst>
            <p14:sldId id="446"/>
            <p14:sldId id="458"/>
            <p14:sldId id="382"/>
            <p14:sldId id="459"/>
            <p14:sldId id="460"/>
            <p14:sldId id="462"/>
            <p14:sldId id="449"/>
          </p14:sldIdLst>
        </p14:section>
        <p14:section name="Appendix" id="{56C107E6-AEA5-47E8-BCFB-38FD1E7EC20A}">
          <p14:sldIdLst>
            <p14:sldId id="429"/>
            <p14:sldId id="46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  <p15:guide id="3" orient="horz" pos="377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arner Bros." initials="WB" lastIdx="1" clrIdx="0"/>
  <p:cmAuthor id="1" name="Brothers, Jonathan" initials="BJ" lastIdx="10" clrIdx="1">
    <p:extLst>
      <p:ext uri="{19B8F6BF-5375-455C-9EA6-DF929625EA0E}">
        <p15:presenceInfo xmlns:p15="http://schemas.microsoft.com/office/powerpoint/2012/main" userId="S::jonathan.brothers@warnerbros.com::839d6079-c1ad-477c-979a-bb7ce8621e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D30"/>
    <a:srgbClr val="007AC2"/>
    <a:srgbClr val="FF7E79"/>
    <a:srgbClr val="FF0000"/>
    <a:srgbClr val="FFC000"/>
    <a:srgbClr val="C00000"/>
    <a:srgbClr val="0033CC"/>
    <a:srgbClr val="009900"/>
    <a:srgbClr val="339933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4F3530-66F6-644C-AD52-DAAE8692B044}" v="1849" dt="2019-08-23T08:25:28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95"/>
  </p:normalViewPr>
  <p:slideViewPr>
    <p:cSldViewPr snapToGrid="0">
      <p:cViewPr varScale="1">
        <p:scale>
          <a:sx n="74" d="100"/>
          <a:sy n="74" d="100"/>
        </p:scale>
        <p:origin x="192" y="760"/>
      </p:cViewPr>
      <p:guideLst>
        <p:guide orient="horz" pos="2160"/>
        <p:guide pos="2880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208"/>
        <p:guide orient="horz" pos="377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thers, Jonathan" userId="839d6079-c1ad-477c-979a-bb7ce8621e55" providerId="ADAL" clId="{3B82A394-250D-B04E-B7EF-4BDE71B49456}"/>
    <pc:docChg chg="undo custSel addSld delSld modSld sldOrd modSection">
      <pc:chgData name="Brothers, Jonathan" userId="839d6079-c1ad-477c-979a-bb7ce8621e55" providerId="ADAL" clId="{3B82A394-250D-B04E-B7EF-4BDE71B49456}" dt="2019-08-19T05:16:32.680" v="7089" actId="20577"/>
      <pc:docMkLst>
        <pc:docMk/>
      </pc:docMkLst>
      <pc:sldChg chg="modSp">
        <pc:chgData name="Brothers, Jonathan" userId="839d6079-c1ad-477c-979a-bb7ce8621e55" providerId="ADAL" clId="{3B82A394-250D-B04E-B7EF-4BDE71B49456}" dt="2019-08-19T05:16:32.680" v="7089" actId="20577"/>
        <pc:sldMkLst>
          <pc:docMk/>
          <pc:sldMk cId="2485825466" sldId="373"/>
        </pc:sldMkLst>
        <pc:spChg chg="mod">
          <ac:chgData name="Brothers, Jonathan" userId="839d6079-c1ad-477c-979a-bb7ce8621e55" providerId="ADAL" clId="{3B82A394-250D-B04E-B7EF-4BDE71B49456}" dt="2019-08-19T05:16:32.680" v="7089" actId="20577"/>
          <ac:spMkLst>
            <pc:docMk/>
            <pc:sldMk cId="2485825466" sldId="373"/>
            <ac:spMk id="3" creationId="{8CCE71A7-4AEA-44DF-8450-9C9B77FA3C80}"/>
          </ac:spMkLst>
        </pc:spChg>
      </pc:sldChg>
      <pc:sldChg chg="modSp">
        <pc:chgData name="Brothers, Jonathan" userId="839d6079-c1ad-477c-979a-bb7ce8621e55" providerId="ADAL" clId="{3B82A394-250D-B04E-B7EF-4BDE71B49456}" dt="2019-08-19T00:33:20.874" v="3984" actId="20577"/>
        <pc:sldMkLst>
          <pc:docMk/>
          <pc:sldMk cId="2855547475" sldId="374"/>
        </pc:sldMkLst>
        <pc:spChg chg="mod">
          <ac:chgData name="Brothers, Jonathan" userId="839d6079-c1ad-477c-979a-bb7ce8621e55" providerId="ADAL" clId="{3B82A394-250D-B04E-B7EF-4BDE71B49456}" dt="2019-08-19T00:33:20.874" v="3984" actId="20577"/>
          <ac:spMkLst>
            <pc:docMk/>
            <pc:sldMk cId="2855547475" sldId="374"/>
            <ac:spMk id="3" creationId="{93B865BF-828A-9F45-BFDC-36F86DAD6B8E}"/>
          </ac:spMkLst>
        </pc:spChg>
      </pc:sldChg>
      <pc:sldChg chg="addSp delSp modSp">
        <pc:chgData name="Brothers, Jonathan" userId="839d6079-c1ad-477c-979a-bb7ce8621e55" providerId="ADAL" clId="{3B82A394-250D-B04E-B7EF-4BDE71B49456}" dt="2019-08-16T01:38:19.291" v="72" actId="1076"/>
        <pc:sldMkLst>
          <pc:docMk/>
          <pc:sldMk cId="2395795587" sldId="379"/>
        </pc:sldMkLst>
        <pc:picChg chg="add del mod">
          <ac:chgData name="Brothers, Jonathan" userId="839d6079-c1ad-477c-979a-bb7ce8621e55" providerId="ADAL" clId="{3B82A394-250D-B04E-B7EF-4BDE71B49456}" dt="2019-08-16T01:38:06.969" v="67" actId="478"/>
          <ac:picMkLst>
            <pc:docMk/>
            <pc:sldMk cId="2395795587" sldId="379"/>
            <ac:picMk id="6" creationId="{0C98C9D3-10B8-934A-8484-10B4DD276A43}"/>
          </ac:picMkLst>
        </pc:picChg>
        <pc:picChg chg="add mod">
          <ac:chgData name="Brothers, Jonathan" userId="839d6079-c1ad-477c-979a-bb7ce8621e55" providerId="ADAL" clId="{3B82A394-250D-B04E-B7EF-4BDE71B49456}" dt="2019-08-16T01:38:19.291" v="72" actId="1076"/>
          <ac:picMkLst>
            <pc:docMk/>
            <pc:sldMk cId="2395795587" sldId="379"/>
            <ac:picMk id="7" creationId="{DCAA9016-DDE4-0D4A-99E0-ABCA32535297}"/>
          </ac:picMkLst>
        </pc:picChg>
      </pc:sldChg>
      <pc:sldChg chg="addSp delSp modSp add addCm delCm modCm">
        <pc:chgData name="Brothers, Jonathan" userId="839d6079-c1ad-477c-979a-bb7ce8621e55" providerId="ADAL" clId="{3B82A394-250D-B04E-B7EF-4BDE71B49456}" dt="2019-08-19T01:00:37.533" v="4831"/>
        <pc:sldMkLst>
          <pc:docMk/>
          <pc:sldMk cId="3748681587" sldId="380"/>
        </pc:sldMkLst>
        <pc:spChg chg="mod">
          <ac:chgData name="Brothers, Jonathan" userId="839d6079-c1ad-477c-979a-bb7ce8621e55" providerId="ADAL" clId="{3B82A394-250D-B04E-B7EF-4BDE71B49456}" dt="2019-08-19T00:59:15.992" v="4798" actId="20577"/>
          <ac:spMkLst>
            <pc:docMk/>
            <pc:sldMk cId="3748681587" sldId="380"/>
            <ac:spMk id="2" creationId="{E27F5B0F-286E-5547-B0B5-9B8DAD8F3418}"/>
          </ac:spMkLst>
        </pc:spChg>
        <pc:spChg chg="mod">
          <ac:chgData name="Brothers, Jonathan" userId="839d6079-c1ad-477c-979a-bb7ce8621e55" providerId="ADAL" clId="{3B82A394-250D-B04E-B7EF-4BDE71B49456}" dt="2019-08-19T00:59:50.122" v="4828" actId="20577"/>
          <ac:spMkLst>
            <pc:docMk/>
            <pc:sldMk cId="3748681587" sldId="380"/>
            <ac:spMk id="3" creationId="{2BA07E15-3D5D-BC43-9932-0D70619FDA0F}"/>
          </ac:spMkLst>
        </pc:spChg>
        <pc:spChg chg="add del mod">
          <ac:chgData name="Brothers, Jonathan" userId="839d6079-c1ad-477c-979a-bb7ce8621e55" providerId="ADAL" clId="{3B82A394-250D-B04E-B7EF-4BDE71B49456}" dt="2019-08-18T14:56:56.376" v="1050" actId="478"/>
          <ac:spMkLst>
            <pc:docMk/>
            <pc:sldMk cId="3748681587" sldId="380"/>
            <ac:spMk id="6" creationId="{275D28AD-410F-CB46-9D9D-CA538A65AEAD}"/>
          </ac:spMkLst>
        </pc:spChg>
      </pc:sldChg>
      <pc:sldChg chg="modSp addCm delCm modCm">
        <pc:chgData name="Brothers, Jonathan" userId="839d6079-c1ad-477c-979a-bb7ce8621e55" providerId="ADAL" clId="{3B82A394-250D-B04E-B7EF-4BDE71B49456}" dt="2019-08-19T01:01:23.203" v="4837" actId="20577"/>
        <pc:sldMkLst>
          <pc:docMk/>
          <pc:sldMk cId="893927627" sldId="382"/>
        </pc:sldMkLst>
        <pc:spChg chg="mod">
          <ac:chgData name="Brothers, Jonathan" userId="839d6079-c1ad-477c-979a-bb7ce8621e55" providerId="ADAL" clId="{3B82A394-250D-B04E-B7EF-4BDE71B49456}" dt="2019-08-18T19:06:52.191" v="1088" actId="20577"/>
          <ac:spMkLst>
            <pc:docMk/>
            <pc:sldMk cId="893927627" sldId="382"/>
            <ac:spMk id="2" creationId="{E908F8DE-4E75-9440-9B10-9871B47DE5B2}"/>
          </ac:spMkLst>
        </pc:spChg>
        <pc:spChg chg="mod">
          <ac:chgData name="Brothers, Jonathan" userId="839d6079-c1ad-477c-979a-bb7ce8621e55" providerId="ADAL" clId="{3B82A394-250D-B04E-B7EF-4BDE71B49456}" dt="2019-08-19T01:01:23.203" v="4837" actId="20577"/>
          <ac:spMkLst>
            <pc:docMk/>
            <pc:sldMk cId="893927627" sldId="382"/>
            <ac:spMk id="3" creationId="{6495DA1A-FDC8-D64B-8A6A-EE3BFB0C2931}"/>
          </ac:spMkLst>
        </pc:spChg>
      </pc:sldChg>
    </pc:docChg>
  </pc:docChgLst>
  <pc:docChgLst>
    <pc:chgData name="Wang, Tina" userId="33b354c5-a6c0-4b69-811f-f20ef9b038ce" providerId="ADAL" clId="{A383B347-5966-4AD7-A869-D0888F0A1625}"/>
    <pc:docChg chg="undo custSel addSld modSld sldOrd">
      <pc:chgData name="Wang, Tina" userId="33b354c5-a6c0-4b69-811f-f20ef9b038ce" providerId="ADAL" clId="{A383B347-5966-4AD7-A869-D0888F0A1625}" dt="2019-08-16T22:22:45.218" v="169" actId="1076"/>
      <pc:docMkLst>
        <pc:docMk/>
      </pc:docMkLst>
      <pc:sldChg chg="addSp modSp add ord">
        <pc:chgData name="Wang, Tina" userId="33b354c5-a6c0-4b69-811f-f20ef9b038ce" providerId="ADAL" clId="{A383B347-5966-4AD7-A869-D0888F0A1625}" dt="2019-08-16T21:37:04.889" v="95" actId="1076"/>
        <pc:sldMkLst>
          <pc:docMk/>
          <pc:sldMk cId="1071434748" sldId="389"/>
        </pc:sldMkLst>
        <pc:picChg chg="add mod">
          <ac:chgData name="Wang, Tina" userId="33b354c5-a6c0-4b69-811f-f20ef9b038ce" providerId="ADAL" clId="{A383B347-5966-4AD7-A869-D0888F0A1625}" dt="2019-08-16T21:37:04.889" v="95" actId="1076"/>
          <ac:picMkLst>
            <pc:docMk/>
            <pc:sldMk cId="1071434748" sldId="389"/>
            <ac:picMk id="6" creationId="{5A8CA510-F604-4111-A6C5-8E876E0BFB8E}"/>
          </ac:picMkLst>
        </pc:picChg>
      </pc:sldChg>
    </pc:docChg>
  </pc:docChgLst>
  <pc:docChgLst>
    <pc:chgData name="Brothers, Jonathan" userId="839d6079-c1ad-477c-979a-bb7ce8621e55" providerId="ADAL" clId="{54E0E15B-389D-4464-9FFC-FF75EEE5F0CF}"/>
    <pc:docChg chg="undo custSel addSld delSld modSld sldOrd modSection">
      <pc:chgData name="Brothers, Jonathan" userId="839d6079-c1ad-477c-979a-bb7ce8621e55" providerId="ADAL" clId="{54E0E15B-389D-4464-9FFC-FF75EEE5F0CF}" dt="2019-08-19T20:02:52.514" v="1521" actId="1076"/>
      <pc:docMkLst>
        <pc:docMk/>
      </pc:docMkLst>
      <pc:sldChg chg="modSp">
        <pc:chgData name="Brothers, Jonathan" userId="839d6079-c1ad-477c-979a-bb7ce8621e55" providerId="ADAL" clId="{54E0E15B-389D-4464-9FFC-FF75EEE5F0CF}" dt="2019-08-13T21:40:59.546" v="451" actId="20577"/>
        <pc:sldMkLst>
          <pc:docMk/>
          <pc:sldMk cId="2485825466" sldId="373"/>
        </pc:sldMkLst>
        <pc:spChg chg="mod">
          <ac:chgData name="Brothers, Jonathan" userId="839d6079-c1ad-477c-979a-bb7ce8621e55" providerId="ADAL" clId="{54E0E15B-389D-4464-9FFC-FF75EEE5F0CF}" dt="2019-08-13T21:40:59.546" v="451" actId="20577"/>
          <ac:spMkLst>
            <pc:docMk/>
            <pc:sldMk cId="2485825466" sldId="373"/>
            <ac:spMk id="2" creationId="{B4786542-95DD-416C-ADED-5405B0367EAB}"/>
          </ac:spMkLst>
        </pc:spChg>
        <pc:spChg chg="mod">
          <ac:chgData name="Brothers, Jonathan" userId="839d6079-c1ad-477c-979a-bb7ce8621e55" providerId="ADAL" clId="{54E0E15B-389D-4464-9FFC-FF75EEE5F0CF}" dt="2019-08-13T21:40:49.728" v="443" actId="14"/>
          <ac:spMkLst>
            <pc:docMk/>
            <pc:sldMk cId="2485825466" sldId="373"/>
            <ac:spMk id="3" creationId="{8CCE71A7-4AEA-44DF-8450-9C9B77FA3C80}"/>
          </ac:spMkLst>
        </pc:spChg>
      </pc:sldChg>
      <pc:sldChg chg="modSp">
        <pc:chgData name="Brothers, Jonathan" userId="839d6079-c1ad-477c-979a-bb7ce8621e55" providerId="ADAL" clId="{54E0E15B-389D-4464-9FFC-FF75EEE5F0CF}" dt="2019-08-19T18:11:13.100" v="1075" actId="20577"/>
        <pc:sldMkLst>
          <pc:docMk/>
          <pc:sldMk cId="2395795587" sldId="379"/>
        </pc:sldMkLst>
        <pc:spChg chg="mod">
          <ac:chgData name="Brothers, Jonathan" userId="839d6079-c1ad-477c-979a-bb7ce8621e55" providerId="ADAL" clId="{54E0E15B-389D-4464-9FFC-FF75EEE5F0CF}" dt="2019-08-19T18:11:13.100" v="1075" actId="20577"/>
          <ac:spMkLst>
            <pc:docMk/>
            <pc:sldMk cId="2395795587" sldId="379"/>
            <ac:spMk id="11" creationId="{6F19032C-CFC2-9D4A-B8E0-C73A4C1F56D0}"/>
          </ac:spMkLst>
        </pc:spChg>
      </pc:sldChg>
      <pc:sldChg chg="modSp">
        <pc:chgData name="Brothers, Jonathan" userId="839d6079-c1ad-477c-979a-bb7ce8621e55" providerId="ADAL" clId="{54E0E15B-389D-4464-9FFC-FF75EEE5F0CF}" dt="2019-08-19T18:11:29.875" v="1111" actId="20577"/>
        <pc:sldMkLst>
          <pc:docMk/>
          <pc:sldMk cId="1071434748" sldId="389"/>
        </pc:sldMkLst>
        <pc:spChg chg="mod">
          <ac:chgData name="Brothers, Jonathan" userId="839d6079-c1ad-477c-979a-bb7ce8621e55" providerId="ADAL" clId="{54E0E15B-389D-4464-9FFC-FF75EEE5F0CF}" dt="2019-08-19T18:11:29.875" v="1111" actId="20577"/>
          <ac:spMkLst>
            <pc:docMk/>
            <pc:sldMk cId="1071434748" sldId="389"/>
            <ac:spMk id="15" creationId="{C3457598-FA0C-6049-BBAD-9FBA6636274B}"/>
          </ac:spMkLst>
        </pc:spChg>
      </pc:sldChg>
      <pc:sldChg chg="add ord">
        <pc:chgData name="Brothers, Jonathan" userId="839d6079-c1ad-477c-979a-bb7ce8621e55" providerId="ADAL" clId="{54E0E15B-389D-4464-9FFC-FF75EEE5F0CF}" dt="2019-08-19T18:01:56.043" v="577"/>
        <pc:sldMkLst>
          <pc:docMk/>
          <pc:sldMk cId="3340662533" sldId="405"/>
        </pc:sldMkLst>
      </pc:sldChg>
      <pc:sldChg chg="modSp add">
        <pc:chgData name="Brothers, Jonathan" userId="839d6079-c1ad-477c-979a-bb7ce8621e55" providerId="ADAL" clId="{54E0E15B-389D-4464-9FFC-FF75EEE5F0CF}" dt="2019-08-19T18:02:55.899" v="694" actId="20577"/>
        <pc:sldMkLst>
          <pc:docMk/>
          <pc:sldMk cId="339822942" sldId="408"/>
        </pc:sldMkLst>
        <pc:spChg chg="mod">
          <ac:chgData name="Brothers, Jonathan" userId="839d6079-c1ad-477c-979a-bb7ce8621e55" providerId="ADAL" clId="{54E0E15B-389D-4464-9FFC-FF75EEE5F0CF}" dt="2019-08-19T18:02:55.899" v="694" actId="20577"/>
          <ac:spMkLst>
            <pc:docMk/>
            <pc:sldMk cId="339822942" sldId="408"/>
            <ac:spMk id="2" creationId="{893EE01F-5936-2E4C-BEDC-7ACA4BFDA803}"/>
          </ac:spMkLst>
        </pc:spChg>
      </pc:sldChg>
      <pc:sldChg chg="modSp">
        <pc:chgData name="Brothers, Jonathan" userId="839d6079-c1ad-477c-979a-bb7ce8621e55" providerId="ADAL" clId="{54E0E15B-389D-4464-9FFC-FF75EEE5F0CF}" dt="2019-08-19T18:08:35.393" v="891" actId="20577"/>
        <pc:sldMkLst>
          <pc:docMk/>
          <pc:sldMk cId="3105222323" sldId="413"/>
        </pc:sldMkLst>
        <pc:spChg chg="mod">
          <ac:chgData name="Brothers, Jonathan" userId="839d6079-c1ad-477c-979a-bb7ce8621e55" providerId="ADAL" clId="{54E0E15B-389D-4464-9FFC-FF75EEE5F0CF}" dt="2019-08-19T18:08:35.393" v="891" actId="20577"/>
          <ac:spMkLst>
            <pc:docMk/>
            <pc:sldMk cId="3105222323" sldId="413"/>
            <ac:spMk id="2" creationId="{A0E0C14E-31F0-4E44-8DC1-B0EDFC73482E}"/>
          </ac:spMkLst>
        </pc:spChg>
      </pc:sldChg>
      <pc:sldChg chg="modSp ord">
        <pc:chgData name="Brothers, Jonathan" userId="839d6079-c1ad-477c-979a-bb7ce8621e55" providerId="ADAL" clId="{54E0E15B-389D-4464-9FFC-FF75EEE5F0CF}" dt="2019-08-19T18:09:13.891" v="974"/>
        <pc:sldMkLst>
          <pc:docMk/>
          <pc:sldMk cId="308873696" sldId="414"/>
        </pc:sldMkLst>
        <pc:spChg chg="mod">
          <ac:chgData name="Brothers, Jonathan" userId="839d6079-c1ad-477c-979a-bb7ce8621e55" providerId="ADAL" clId="{54E0E15B-389D-4464-9FFC-FF75EEE5F0CF}" dt="2019-08-19T18:09:09.242" v="973" actId="20577"/>
          <ac:spMkLst>
            <pc:docMk/>
            <pc:sldMk cId="308873696" sldId="414"/>
            <ac:spMk id="2" creationId="{A0E0C14E-31F0-4E44-8DC1-B0EDFC73482E}"/>
          </ac:spMkLst>
        </pc:spChg>
      </pc:sldChg>
      <pc:sldChg chg="modSp">
        <pc:chgData name="Brothers, Jonathan" userId="839d6079-c1ad-477c-979a-bb7ce8621e55" providerId="ADAL" clId="{54E0E15B-389D-4464-9FFC-FF75EEE5F0CF}" dt="2019-08-19T17:46:38.335" v="499" actId="20577"/>
        <pc:sldMkLst>
          <pc:docMk/>
          <pc:sldMk cId="1874255548" sldId="417"/>
        </pc:sldMkLst>
        <pc:spChg chg="mod">
          <ac:chgData name="Brothers, Jonathan" userId="839d6079-c1ad-477c-979a-bb7ce8621e55" providerId="ADAL" clId="{54E0E15B-389D-4464-9FFC-FF75EEE5F0CF}" dt="2019-08-19T17:46:38.335" v="499" actId="20577"/>
          <ac:spMkLst>
            <pc:docMk/>
            <pc:sldMk cId="1874255548" sldId="417"/>
            <ac:spMk id="2" creationId="{A0E0C14E-31F0-4E44-8DC1-B0EDFC73482E}"/>
          </ac:spMkLst>
        </pc:spChg>
      </pc:sldChg>
      <pc:sldChg chg="modSp">
        <pc:chgData name="Brothers, Jonathan" userId="839d6079-c1ad-477c-979a-bb7ce8621e55" providerId="ADAL" clId="{54E0E15B-389D-4464-9FFC-FF75EEE5F0CF}" dt="2019-08-19T17:46:43.390" v="500"/>
        <pc:sldMkLst>
          <pc:docMk/>
          <pc:sldMk cId="3112340894" sldId="418"/>
        </pc:sldMkLst>
        <pc:spChg chg="mod">
          <ac:chgData name="Brothers, Jonathan" userId="839d6079-c1ad-477c-979a-bb7ce8621e55" providerId="ADAL" clId="{54E0E15B-389D-4464-9FFC-FF75EEE5F0CF}" dt="2019-08-19T17:46:43.390" v="500"/>
          <ac:spMkLst>
            <pc:docMk/>
            <pc:sldMk cId="3112340894" sldId="418"/>
            <ac:spMk id="2" creationId="{A0E0C14E-31F0-4E44-8DC1-B0EDFC73482E}"/>
          </ac:spMkLst>
        </pc:spChg>
      </pc:sldChg>
      <pc:sldChg chg="modSp">
        <pc:chgData name="Brothers, Jonathan" userId="839d6079-c1ad-477c-979a-bb7ce8621e55" providerId="ADAL" clId="{54E0E15B-389D-4464-9FFC-FF75EEE5F0CF}" dt="2019-08-19T18:08:40.770" v="895"/>
        <pc:sldMkLst>
          <pc:docMk/>
          <pc:sldMk cId="430200064" sldId="419"/>
        </pc:sldMkLst>
        <pc:spChg chg="mod">
          <ac:chgData name="Brothers, Jonathan" userId="839d6079-c1ad-477c-979a-bb7ce8621e55" providerId="ADAL" clId="{54E0E15B-389D-4464-9FFC-FF75EEE5F0CF}" dt="2019-08-19T18:08:40.770" v="895"/>
          <ac:spMkLst>
            <pc:docMk/>
            <pc:sldMk cId="430200064" sldId="419"/>
            <ac:spMk id="2" creationId="{A0E0C14E-31F0-4E44-8DC1-B0EDFC73482E}"/>
          </ac:spMkLst>
        </pc:spChg>
      </pc:sldChg>
      <pc:sldChg chg="modSp">
        <pc:chgData name="Brothers, Jonathan" userId="839d6079-c1ad-477c-979a-bb7ce8621e55" providerId="ADAL" clId="{54E0E15B-389D-4464-9FFC-FF75EEE5F0CF}" dt="2019-08-19T18:08:54.307" v="930" actId="20577"/>
        <pc:sldMkLst>
          <pc:docMk/>
          <pc:sldMk cId="281457380" sldId="422"/>
        </pc:sldMkLst>
        <pc:spChg chg="mod">
          <ac:chgData name="Brothers, Jonathan" userId="839d6079-c1ad-477c-979a-bb7ce8621e55" providerId="ADAL" clId="{54E0E15B-389D-4464-9FFC-FF75EEE5F0CF}" dt="2019-08-19T18:08:54.307" v="930" actId="20577"/>
          <ac:spMkLst>
            <pc:docMk/>
            <pc:sldMk cId="281457380" sldId="422"/>
            <ac:spMk id="2" creationId="{A0E0C14E-31F0-4E44-8DC1-B0EDFC73482E}"/>
          </ac:spMkLst>
        </pc:spChg>
      </pc:sldChg>
      <pc:sldChg chg="ord">
        <pc:chgData name="Brothers, Jonathan" userId="839d6079-c1ad-477c-979a-bb7ce8621e55" providerId="ADAL" clId="{54E0E15B-389D-4464-9FFC-FF75EEE5F0CF}" dt="2019-08-19T18:12:15.591" v="1112"/>
        <pc:sldMkLst>
          <pc:docMk/>
          <pc:sldMk cId="1815130233" sldId="427"/>
        </pc:sldMkLst>
      </pc:sldChg>
      <pc:sldChg chg="modSp add">
        <pc:chgData name="Brothers, Jonathan" userId="839d6079-c1ad-477c-979a-bb7ce8621e55" providerId="ADAL" clId="{54E0E15B-389D-4464-9FFC-FF75EEE5F0CF}" dt="2019-08-19T17:46:23.164" v="475" actId="20577"/>
        <pc:sldMkLst>
          <pc:docMk/>
          <pc:sldMk cId="1381306760" sldId="429"/>
        </pc:sldMkLst>
        <pc:spChg chg="mod">
          <ac:chgData name="Brothers, Jonathan" userId="839d6079-c1ad-477c-979a-bb7ce8621e55" providerId="ADAL" clId="{54E0E15B-389D-4464-9FFC-FF75EEE5F0CF}" dt="2019-08-19T17:46:23.164" v="475" actId="20577"/>
          <ac:spMkLst>
            <pc:docMk/>
            <pc:sldMk cId="1381306760" sldId="429"/>
            <ac:spMk id="2" creationId="{2A0EDF0E-6FE1-4512-AF1B-A4B598648944}"/>
          </ac:spMkLst>
        </pc:spChg>
      </pc:sldChg>
      <pc:sldChg chg="modSp add">
        <pc:chgData name="Brothers, Jonathan" userId="839d6079-c1ad-477c-979a-bb7ce8621e55" providerId="ADAL" clId="{54E0E15B-389D-4464-9FFC-FF75EEE5F0CF}" dt="2019-08-19T18:04:05.008" v="700" actId="20577"/>
        <pc:sldMkLst>
          <pc:docMk/>
          <pc:sldMk cId="4033627677" sldId="430"/>
        </pc:sldMkLst>
        <pc:spChg chg="mod">
          <ac:chgData name="Brothers, Jonathan" userId="839d6079-c1ad-477c-979a-bb7ce8621e55" providerId="ADAL" clId="{54E0E15B-389D-4464-9FFC-FF75EEE5F0CF}" dt="2019-08-19T18:01:15.082" v="525" actId="20577"/>
          <ac:spMkLst>
            <pc:docMk/>
            <pc:sldMk cId="4033627677" sldId="430"/>
            <ac:spMk id="2" creationId="{4A58FD17-44E5-4CDC-8732-BE4EDB00BCF5}"/>
          </ac:spMkLst>
        </pc:spChg>
        <pc:spChg chg="mod">
          <ac:chgData name="Brothers, Jonathan" userId="839d6079-c1ad-477c-979a-bb7ce8621e55" providerId="ADAL" clId="{54E0E15B-389D-4464-9FFC-FF75EEE5F0CF}" dt="2019-08-19T18:04:05.008" v="700" actId="20577"/>
          <ac:spMkLst>
            <pc:docMk/>
            <pc:sldMk cId="4033627677" sldId="430"/>
            <ac:spMk id="3" creationId="{3732B692-2D53-4673-B037-CEC7D75A925A}"/>
          </ac:spMkLst>
        </pc:spChg>
      </pc:sldChg>
      <pc:sldChg chg="modSp add">
        <pc:chgData name="Brothers, Jonathan" userId="839d6079-c1ad-477c-979a-bb7ce8621e55" providerId="ADAL" clId="{54E0E15B-389D-4464-9FFC-FF75EEE5F0CF}" dt="2019-08-19T18:49:47.484" v="1390" actId="20577"/>
        <pc:sldMkLst>
          <pc:docMk/>
          <pc:sldMk cId="3240360316" sldId="431"/>
        </pc:sldMkLst>
        <pc:spChg chg="mod">
          <ac:chgData name="Brothers, Jonathan" userId="839d6079-c1ad-477c-979a-bb7ce8621e55" providerId="ADAL" clId="{54E0E15B-389D-4464-9FFC-FF75EEE5F0CF}" dt="2019-08-19T18:06:51.711" v="721" actId="20577"/>
          <ac:spMkLst>
            <pc:docMk/>
            <pc:sldMk cId="3240360316" sldId="431"/>
            <ac:spMk id="2" creationId="{D6BDE517-5505-4693-8A9A-FD28FDE5F2FC}"/>
          </ac:spMkLst>
        </pc:spChg>
        <pc:spChg chg="mod">
          <ac:chgData name="Brothers, Jonathan" userId="839d6079-c1ad-477c-979a-bb7ce8621e55" providerId="ADAL" clId="{54E0E15B-389D-4464-9FFC-FF75EEE5F0CF}" dt="2019-08-19T18:49:47.484" v="1390" actId="20577"/>
          <ac:spMkLst>
            <pc:docMk/>
            <pc:sldMk cId="3240360316" sldId="431"/>
            <ac:spMk id="3" creationId="{327E6EEC-25D7-42DC-B721-CE0C5385F36C}"/>
          </ac:spMkLst>
        </pc:spChg>
      </pc:sldChg>
    </pc:docChg>
  </pc:docChgLst>
  <pc:docChgLst>
    <pc:chgData name="I-Ting Wang" userId="33b354c5-a6c0-4b69-811f-f20ef9b038ce" providerId="ADAL" clId="{EB4F3530-66F6-644C-AD52-DAAE8692B044}"/>
    <pc:docChg chg="undo redo custSel mod addSld delSld modSld sldOrd modMainMaster delSection modSection">
      <pc:chgData name="I-Ting Wang" userId="33b354c5-a6c0-4b69-811f-f20ef9b038ce" providerId="ADAL" clId="{EB4F3530-66F6-644C-AD52-DAAE8692B044}" dt="2019-08-23T08:25:45.234" v="13454" actId="113"/>
      <pc:docMkLst>
        <pc:docMk/>
      </pc:docMkLst>
      <pc:sldChg chg="addSp delSp modSp del">
        <pc:chgData name="I-Ting Wang" userId="33b354c5-a6c0-4b69-811f-f20ef9b038ce" providerId="ADAL" clId="{EB4F3530-66F6-644C-AD52-DAAE8692B044}" dt="2019-08-22T05:15:58.518" v="9847" actId="2696"/>
        <pc:sldMkLst>
          <pc:docMk/>
          <pc:sldMk cId="0" sldId="372"/>
        </pc:sldMkLst>
        <pc:spChg chg="add del mod">
          <ac:chgData name="I-Ting Wang" userId="33b354c5-a6c0-4b69-811f-f20ef9b038ce" providerId="ADAL" clId="{EB4F3530-66F6-644C-AD52-DAAE8692B044}" dt="2019-08-14T23:53:14.063" v="2"/>
          <ac:spMkLst>
            <pc:docMk/>
            <pc:sldMk cId="0" sldId="372"/>
            <ac:spMk id="2" creationId="{4E6BECBA-C882-5644-A318-FB3D5D144304}"/>
          </ac:spMkLst>
        </pc:spChg>
        <pc:spChg chg="mod">
          <ac:chgData name="I-Ting Wang" userId="33b354c5-a6c0-4b69-811f-f20ef9b038ce" providerId="ADAL" clId="{EB4F3530-66F6-644C-AD52-DAAE8692B044}" dt="2019-08-22T05:13:27.200" v="9824" actId="1076"/>
          <ac:spMkLst>
            <pc:docMk/>
            <pc:sldMk cId="0" sldId="372"/>
            <ac:spMk id="7" creationId="{00000000-0000-0000-0000-000000000000}"/>
          </ac:spMkLst>
        </pc:spChg>
        <pc:picChg chg="add del mod">
          <ac:chgData name="I-Ting Wang" userId="33b354c5-a6c0-4b69-811f-f20ef9b038ce" providerId="ADAL" clId="{EB4F3530-66F6-644C-AD52-DAAE8692B044}" dt="2019-08-22T05:14:28.494" v="9830"/>
          <ac:picMkLst>
            <pc:docMk/>
            <pc:sldMk cId="0" sldId="372"/>
            <ac:picMk id="2" creationId="{EDA078E3-C02C-9B44-911F-2ABD2E3CC1EB}"/>
          </ac:picMkLst>
        </pc:picChg>
        <pc:picChg chg="add del mod">
          <ac:chgData name="I-Ting Wang" userId="33b354c5-a6c0-4b69-811f-f20ef9b038ce" providerId="ADAL" clId="{EB4F3530-66F6-644C-AD52-DAAE8692B044}" dt="2019-08-22T05:14:28.494" v="9830"/>
          <ac:picMkLst>
            <pc:docMk/>
            <pc:sldMk cId="0" sldId="372"/>
            <ac:picMk id="3" creationId="{A336DEF6-21C6-B14C-ADC4-57FB9EADD424}"/>
          </ac:picMkLst>
        </pc:picChg>
      </pc:sldChg>
      <pc:sldChg chg="addSp delSp modSp ord">
        <pc:chgData name="I-Ting Wang" userId="33b354c5-a6c0-4b69-811f-f20ef9b038ce" providerId="ADAL" clId="{EB4F3530-66F6-644C-AD52-DAAE8692B044}" dt="2019-08-22T05:42:38.062" v="10217" actId="29295"/>
        <pc:sldMkLst>
          <pc:docMk/>
          <pc:sldMk cId="2485825466" sldId="373"/>
        </pc:sldMkLst>
        <pc:spChg chg="mod">
          <ac:chgData name="I-Ting Wang" userId="33b354c5-a6c0-4b69-811f-f20ef9b038ce" providerId="ADAL" clId="{EB4F3530-66F6-644C-AD52-DAAE8692B044}" dt="2019-08-21T22:23:28.175" v="8483" actId="1035"/>
          <ac:spMkLst>
            <pc:docMk/>
            <pc:sldMk cId="2485825466" sldId="373"/>
            <ac:spMk id="3" creationId="{8CCE71A7-4AEA-44DF-8450-9C9B77FA3C80}"/>
          </ac:spMkLst>
        </pc:spChg>
        <pc:spChg chg="mod">
          <ac:chgData name="I-Ting Wang" userId="33b354c5-a6c0-4b69-811f-f20ef9b038ce" providerId="ADAL" clId="{EB4F3530-66F6-644C-AD52-DAAE8692B044}" dt="2019-08-21T22:23:19.457" v="8462" actId="1035"/>
          <ac:spMkLst>
            <pc:docMk/>
            <pc:sldMk cId="2485825466" sldId="373"/>
            <ac:spMk id="4" creationId="{A13E0276-AB00-4044-B147-EF893B0D1883}"/>
          </ac:spMkLst>
        </pc:spChg>
        <pc:spChg chg="mod">
          <ac:chgData name="I-Ting Wang" userId="33b354c5-a6c0-4b69-811f-f20ef9b038ce" providerId="ADAL" clId="{EB4F3530-66F6-644C-AD52-DAAE8692B044}" dt="2019-08-21T22:23:19.457" v="8462" actId="1035"/>
          <ac:spMkLst>
            <pc:docMk/>
            <pc:sldMk cId="2485825466" sldId="373"/>
            <ac:spMk id="5" creationId="{8ACB1EAB-36C0-43F8-9E27-4BB14ECD7705}"/>
          </ac:spMkLst>
        </pc:spChg>
        <pc:spChg chg="add del mod">
          <ac:chgData name="I-Ting Wang" userId="33b354c5-a6c0-4b69-811f-f20ef9b038ce" providerId="ADAL" clId="{EB4F3530-66F6-644C-AD52-DAAE8692B044}" dt="2019-08-14T23:53:29.033" v="4" actId="478"/>
          <ac:spMkLst>
            <pc:docMk/>
            <pc:sldMk cId="2485825466" sldId="373"/>
            <ac:spMk id="6" creationId="{1D8FF6C7-4B81-494A-93EF-89C7D67404B4}"/>
          </ac:spMkLst>
        </pc:spChg>
        <pc:picChg chg="add del mod">
          <ac:chgData name="I-Ting Wang" userId="33b354c5-a6c0-4b69-811f-f20ef9b038ce" providerId="ADAL" clId="{EB4F3530-66F6-644C-AD52-DAAE8692B044}" dt="2019-08-21T22:17:40.642" v="8383" actId="478"/>
          <ac:picMkLst>
            <pc:docMk/>
            <pc:sldMk cId="2485825466" sldId="373"/>
            <ac:picMk id="6" creationId="{036E7B81-774D-054D-BC90-B8FC70205FE4}"/>
          </ac:picMkLst>
        </pc:picChg>
        <pc:picChg chg="add del mod">
          <ac:chgData name="I-Ting Wang" userId="33b354c5-a6c0-4b69-811f-f20ef9b038ce" providerId="ADAL" clId="{EB4F3530-66F6-644C-AD52-DAAE8692B044}" dt="2019-08-21T22:17:39.922" v="8382" actId="478"/>
          <ac:picMkLst>
            <pc:docMk/>
            <pc:sldMk cId="2485825466" sldId="373"/>
            <ac:picMk id="7" creationId="{D1B85503-E6BD-1745-AD91-8E47F9D171EA}"/>
          </ac:picMkLst>
        </pc:picChg>
        <pc:picChg chg="add del mod">
          <ac:chgData name="I-Ting Wang" userId="33b354c5-a6c0-4b69-811f-f20ef9b038ce" providerId="ADAL" clId="{EB4F3530-66F6-644C-AD52-DAAE8692B044}" dt="2019-08-21T22:17:39.195" v="8381" actId="478"/>
          <ac:picMkLst>
            <pc:docMk/>
            <pc:sldMk cId="2485825466" sldId="373"/>
            <ac:picMk id="8" creationId="{42B2E8C4-63BD-594E-BE25-EC2659118852}"/>
          </ac:picMkLst>
        </pc:picChg>
        <pc:picChg chg="add del mod">
          <ac:chgData name="I-Ting Wang" userId="33b354c5-a6c0-4b69-811f-f20ef9b038ce" providerId="ADAL" clId="{EB4F3530-66F6-644C-AD52-DAAE8692B044}" dt="2019-08-21T22:17:37.467" v="8379" actId="478"/>
          <ac:picMkLst>
            <pc:docMk/>
            <pc:sldMk cId="2485825466" sldId="373"/>
            <ac:picMk id="9" creationId="{88B8B074-D80F-0346-8FE2-6DC2FC55CC5F}"/>
          </ac:picMkLst>
        </pc:picChg>
        <pc:picChg chg="add del mod">
          <ac:chgData name="I-Ting Wang" userId="33b354c5-a6c0-4b69-811f-f20ef9b038ce" providerId="ADAL" clId="{EB4F3530-66F6-644C-AD52-DAAE8692B044}" dt="2019-08-21T22:17:38.315" v="8380" actId="478"/>
          <ac:picMkLst>
            <pc:docMk/>
            <pc:sldMk cId="2485825466" sldId="373"/>
            <ac:picMk id="10" creationId="{2D13FA20-6D55-B64F-9333-A4F39B90C8D1}"/>
          </ac:picMkLst>
        </pc:picChg>
        <pc:picChg chg="add mod">
          <ac:chgData name="I-Ting Wang" userId="33b354c5-a6c0-4b69-811f-f20ef9b038ce" providerId="ADAL" clId="{EB4F3530-66F6-644C-AD52-DAAE8692B044}" dt="2019-08-22T05:42:34.442" v="10216" actId="29295"/>
          <ac:picMkLst>
            <pc:docMk/>
            <pc:sldMk cId="2485825466" sldId="373"/>
            <ac:picMk id="12" creationId="{D86ABC0D-6C65-3145-AD87-5A29908DD307}"/>
          </ac:picMkLst>
        </pc:picChg>
        <pc:picChg chg="add mod">
          <ac:chgData name="I-Ting Wang" userId="33b354c5-a6c0-4b69-811f-f20ef9b038ce" providerId="ADAL" clId="{EB4F3530-66F6-644C-AD52-DAAE8692B044}" dt="2019-08-22T05:42:25.767" v="10214" actId="29295"/>
          <ac:picMkLst>
            <pc:docMk/>
            <pc:sldMk cId="2485825466" sldId="373"/>
            <ac:picMk id="14" creationId="{7CC65CEA-D01A-8946-B276-25E982B8D4C0}"/>
          </ac:picMkLst>
        </pc:picChg>
        <pc:picChg chg="add mod">
          <ac:chgData name="I-Ting Wang" userId="33b354c5-a6c0-4b69-811f-f20ef9b038ce" providerId="ADAL" clId="{EB4F3530-66F6-644C-AD52-DAAE8692B044}" dt="2019-08-22T05:42:29.781" v="10215" actId="29295"/>
          <ac:picMkLst>
            <pc:docMk/>
            <pc:sldMk cId="2485825466" sldId="373"/>
            <ac:picMk id="16" creationId="{0BC1D7BB-4AFB-FB4F-9386-F5AA8DADCBA4}"/>
          </ac:picMkLst>
        </pc:picChg>
        <pc:picChg chg="add mod">
          <ac:chgData name="I-Ting Wang" userId="33b354c5-a6c0-4b69-811f-f20ef9b038ce" providerId="ADAL" clId="{EB4F3530-66F6-644C-AD52-DAAE8692B044}" dt="2019-08-22T05:42:38.062" v="10217" actId="29295"/>
          <ac:picMkLst>
            <pc:docMk/>
            <pc:sldMk cId="2485825466" sldId="373"/>
            <ac:picMk id="18" creationId="{8CFB1EE5-78A3-CB41-8124-E13D32A7D68A}"/>
          </ac:picMkLst>
        </pc:picChg>
        <pc:picChg chg="add del mod">
          <ac:chgData name="I-Ting Wang" userId="33b354c5-a6c0-4b69-811f-f20ef9b038ce" providerId="ADAL" clId="{EB4F3530-66F6-644C-AD52-DAAE8692B044}" dt="2019-08-22T05:42:04.764" v="10212" actId="29295"/>
          <ac:picMkLst>
            <pc:docMk/>
            <pc:sldMk cId="2485825466" sldId="373"/>
            <ac:picMk id="20" creationId="{505CAB7F-31CB-B34D-9C09-C7D388276091}"/>
          </ac:picMkLst>
        </pc:picChg>
        <pc:picChg chg="add mod">
          <ac:chgData name="I-Ting Wang" userId="33b354c5-a6c0-4b69-811f-f20ef9b038ce" providerId="ADAL" clId="{EB4F3530-66F6-644C-AD52-DAAE8692B044}" dt="2019-08-22T05:42:19.409" v="10213" actId="29295"/>
          <ac:picMkLst>
            <pc:docMk/>
            <pc:sldMk cId="2485825466" sldId="373"/>
            <ac:picMk id="22" creationId="{0473B215-670A-A64F-A242-E5C31BB0CC42}"/>
          </ac:picMkLst>
        </pc:picChg>
      </pc:sldChg>
      <pc:sldChg chg="modSp add">
        <pc:chgData name="I-Ting Wang" userId="33b354c5-a6c0-4b69-811f-f20ef9b038ce" providerId="ADAL" clId="{EB4F3530-66F6-644C-AD52-DAAE8692B044}" dt="2019-08-21T22:44:11.071" v="8636" actId="114"/>
        <pc:sldMkLst>
          <pc:docMk/>
          <pc:sldMk cId="2855547475" sldId="374"/>
        </pc:sldMkLst>
        <pc:spChg chg="mod">
          <ac:chgData name="I-Ting Wang" userId="33b354c5-a6c0-4b69-811f-f20ef9b038ce" providerId="ADAL" clId="{EB4F3530-66F6-644C-AD52-DAAE8692B044}" dt="2019-08-15T00:17:57.925" v="36" actId="20577"/>
          <ac:spMkLst>
            <pc:docMk/>
            <pc:sldMk cId="2855547475" sldId="374"/>
            <ac:spMk id="2" creationId="{BF8DD5AD-B32C-6347-871C-B6C751F9D8E8}"/>
          </ac:spMkLst>
        </pc:spChg>
        <pc:spChg chg="mod">
          <ac:chgData name="I-Ting Wang" userId="33b354c5-a6c0-4b69-811f-f20ef9b038ce" providerId="ADAL" clId="{EB4F3530-66F6-644C-AD52-DAAE8692B044}" dt="2019-08-21T22:44:11.071" v="8636" actId="114"/>
          <ac:spMkLst>
            <pc:docMk/>
            <pc:sldMk cId="2855547475" sldId="374"/>
            <ac:spMk id="3" creationId="{93B865BF-828A-9F45-BFDC-36F86DAD6B8E}"/>
          </ac:spMkLst>
        </pc:spChg>
      </pc:sldChg>
      <pc:sldChg chg="add del">
        <pc:chgData name="I-Ting Wang" userId="33b354c5-a6c0-4b69-811f-f20ef9b038ce" providerId="ADAL" clId="{EB4F3530-66F6-644C-AD52-DAAE8692B044}" dt="2019-08-22T01:19:07.086" v="9770" actId="2696"/>
        <pc:sldMkLst>
          <pc:docMk/>
          <pc:sldMk cId="300155456" sldId="376"/>
        </pc:sldMkLst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778813382" sldId="376"/>
        </pc:sldMkLst>
      </pc:sldChg>
      <pc:sldChg chg="addSp modSp add del">
        <pc:chgData name="I-Ting Wang" userId="33b354c5-a6c0-4b69-811f-f20ef9b038ce" providerId="ADAL" clId="{EB4F3530-66F6-644C-AD52-DAAE8692B044}" dt="2019-08-22T01:17:02.654" v="9738" actId="2696"/>
        <pc:sldMkLst>
          <pc:docMk/>
          <pc:sldMk cId="3054652589" sldId="376"/>
        </pc:sldMkLst>
        <pc:spChg chg="mod">
          <ac:chgData name="I-Ting Wang" userId="33b354c5-a6c0-4b69-811f-f20ef9b038ce" providerId="ADAL" clId="{EB4F3530-66F6-644C-AD52-DAAE8692B044}" dt="2019-08-15T00:16:09.673" v="17"/>
          <ac:spMkLst>
            <pc:docMk/>
            <pc:sldMk cId="3054652589" sldId="376"/>
            <ac:spMk id="2" creationId="{D8CDB29A-56BF-0B4D-8398-445B9F0E4B0F}"/>
          </ac:spMkLst>
        </pc:spChg>
        <pc:spChg chg="mod">
          <ac:chgData name="I-Ting Wang" userId="33b354c5-a6c0-4b69-811f-f20ef9b038ce" providerId="ADAL" clId="{EB4F3530-66F6-644C-AD52-DAAE8692B044}" dt="2019-08-21T22:56:46.232" v="8781" actId="403"/>
          <ac:spMkLst>
            <pc:docMk/>
            <pc:sldMk cId="3054652589" sldId="376"/>
            <ac:spMk id="3" creationId="{A59F96FB-CFE7-4B49-B266-BF53AD37B954}"/>
          </ac:spMkLst>
        </pc:spChg>
        <pc:spChg chg="add mod">
          <ac:chgData name="I-Ting Wang" userId="33b354c5-a6c0-4b69-811f-f20ef9b038ce" providerId="ADAL" clId="{EB4F3530-66F6-644C-AD52-DAAE8692B044}" dt="2019-08-21T22:55:13.170" v="8771" actId="164"/>
          <ac:spMkLst>
            <pc:docMk/>
            <pc:sldMk cId="3054652589" sldId="376"/>
            <ac:spMk id="6" creationId="{9FFE747F-8000-6444-914E-6E233DC251F5}"/>
          </ac:spMkLst>
        </pc:spChg>
        <pc:spChg chg="add mod">
          <ac:chgData name="I-Ting Wang" userId="33b354c5-a6c0-4b69-811f-f20ef9b038ce" providerId="ADAL" clId="{EB4F3530-66F6-644C-AD52-DAAE8692B044}" dt="2019-08-21T22:55:13.170" v="8771" actId="164"/>
          <ac:spMkLst>
            <pc:docMk/>
            <pc:sldMk cId="3054652589" sldId="376"/>
            <ac:spMk id="9" creationId="{9A363021-7DD0-FB49-8531-89137216ACC6}"/>
          </ac:spMkLst>
        </pc:spChg>
        <pc:spChg chg="mod">
          <ac:chgData name="I-Ting Wang" userId="33b354c5-a6c0-4b69-811f-f20ef9b038ce" providerId="ADAL" clId="{EB4F3530-66F6-644C-AD52-DAAE8692B044}" dt="2019-08-21T22:51:22.364" v="8697" actId="114"/>
          <ac:spMkLst>
            <pc:docMk/>
            <pc:sldMk cId="3054652589" sldId="376"/>
            <ac:spMk id="14" creationId="{88EA9777-C2EC-4445-B87F-7DD4B6457E4A}"/>
          </ac:spMkLst>
        </pc:spChg>
        <pc:grpChg chg="add mod">
          <ac:chgData name="I-Ting Wang" userId="33b354c5-a6c0-4b69-811f-f20ef9b038ce" providerId="ADAL" clId="{EB4F3530-66F6-644C-AD52-DAAE8692B044}" dt="2019-08-21T22:55:20.382" v="8772" actId="14100"/>
          <ac:grpSpMkLst>
            <pc:docMk/>
            <pc:sldMk cId="3054652589" sldId="376"/>
            <ac:grpSpMk id="7" creationId="{2678F3AA-5A1A-AD47-BA5E-9DAB6AA19716}"/>
          </ac:grpSpMkLst>
        </pc:grpChg>
        <pc:picChg chg="mod">
          <ac:chgData name="I-Ting Wang" userId="33b354c5-a6c0-4b69-811f-f20ef9b038ce" providerId="ADAL" clId="{EB4F3530-66F6-644C-AD52-DAAE8692B044}" dt="2019-08-21T22:55:13.170" v="8771" actId="164"/>
          <ac:picMkLst>
            <pc:docMk/>
            <pc:sldMk cId="3054652589" sldId="376"/>
            <ac:picMk id="13" creationId="{3E1CF551-117C-5A4A-AA46-108BF428ADE0}"/>
          </ac:picMkLst>
        </pc:picChg>
      </pc:sldChg>
      <pc:sldChg chg="add del">
        <pc:chgData name="I-Ting Wang" userId="33b354c5-a6c0-4b69-811f-f20ef9b038ce" providerId="ADAL" clId="{EB4F3530-66F6-644C-AD52-DAAE8692B044}" dt="2019-08-22T22:00:10.298" v="12819" actId="2696"/>
        <pc:sldMkLst>
          <pc:docMk/>
          <pc:sldMk cId="220405102" sldId="377"/>
        </pc:sldMkLst>
      </pc:sldChg>
      <pc:sldChg chg="addSp delSp modSp add modNotesTx">
        <pc:chgData name="I-Ting Wang" userId="33b354c5-a6c0-4b69-811f-f20ef9b038ce" providerId="ADAL" clId="{EB4F3530-66F6-644C-AD52-DAAE8692B044}" dt="2019-08-22T22:20:18.489" v="13018" actId="20577"/>
        <pc:sldMkLst>
          <pc:docMk/>
          <pc:sldMk cId="2395795587" sldId="379"/>
        </pc:sldMkLst>
        <pc:spChg chg="add del mod">
          <ac:chgData name="I-Ting Wang" userId="33b354c5-a6c0-4b69-811f-f20ef9b038ce" providerId="ADAL" clId="{EB4F3530-66F6-644C-AD52-DAAE8692B044}" dt="2019-08-21T18:30:56.227" v="6302" actId="207"/>
          <ac:spMkLst>
            <pc:docMk/>
            <pc:sldMk cId="2395795587" sldId="379"/>
            <ac:spMk id="2" creationId="{16A37F6F-E1AF-974C-A635-25157A67E4BB}"/>
          </ac:spMkLst>
        </pc:spChg>
        <pc:spChg chg="del mod">
          <ac:chgData name="I-Ting Wang" userId="33b354c5-a6c0-4b69-811f-f20ef9b038ce" providerId="ADAL" clId="{EB4F3530-66F6-644C-AD52-DAAE8692B044}" dt="2019-08-18T05:41:48.654" v="645" actId="478"/>
          <ac:spMkLst>
            <pc:docMk/>
            <pc:sldMk cId="2395795587" sldId="379"/>
            <ac:spMk id="2" creationId="{A0E0C14E-31F0-4E44-8DC1-B0EDFC73482E}"/>
          </ac:spMkLst>
        </pc:spChg>
        <pc:spChg chg="del">
          <ac:chgData name="I-Ting Wang" userId="33b354c5-a6c0-4b69-811f-f20ef9b038ce" providerId="ADAL" clId="{EB4F3530-66F6-644C-AD52-DAAE8692B044}" dt="2019-08-18T02:16:38.498" v="160" actId="478"/>
          <ac:spMkLst>
            <pc:docMk/>
            <pc:sldMk cId="2395795587" sldId="379"/>
            <ac:spMk id="3" creationId="{66908E3A-EBFB-934C-B78F-E5A6EEF14BE1}"/>
          </ac:spMkLst>
        </pc:spChg>
        <pc:spChg chg="add del mod">
          <ac:chgData name="I-Ting Wang" userId="33b354c5-a6c0-4b69-811f-f20ef9b038ce" providerId="ADAL" clId="{EB4F3530-66F6-644C-AD52-DAAE8692B044}" dt="2019-08-21T18:22:01.873" v="6195"/>
          <ac:spMkLst>
            <pc:docMk/>
            <pc:sldMk cId="2395795587" sldId="379"/>
            <ac:spMk id="3" creationId="{6EAC52BE-E420-5043-8FAA-6C98DB68A860}"/>
          </ac:spMkLst>
        </pc:spChg>
        <pc:spChg chg="add del">
          <ac:chgData name="I-Ting Wang" userId="33b354c5-a6c0-4b69-811f-f20ef9b038ce" providerId="ADAL" clId="{EB4F3530-66F6-644C-AD52-DAAE8692B044}" dt="2019-08-18T05:35:30.610" v="503" actId="478"/>
          <ac:spMkLst>
            <pc:docMk/>
            <pc:sldMk cId="2395795587" sldId="379"/>
            <ac:spMk id="9" creationId="{1896D5D7-4B86-C24B-AAAF-6324329E34FE}"/>
          </ac:spMkLst>
        </pc:spChg>
        <pc:spChg chg="add mod">
          <ac:chgData name="I-Ting Wang" userId="33b354c5-a6c0-4b69-811f-f20ef9b038ce" providerId="ADAL" clId="{EB4F3530-66F6-644C-AD52-DAAE8692B044}" dt="2019-08-22T15:25:38.365" v="10570" actId="207"/>
          <ac:spMkLst>
            <pc:docMk/>
            <pc:sldMk cId="2395795587" sldId="379"/>
            <ac:spMk id="10" creationId="{2DFB1AC1-32CE-9C41-97E6-C8F8CADA422D}"/>
          </ac:spMkLst>
        </pc:spChg>
        <pc:spChg chg="add mod">
          <ac:chgData name="I-Ting Wang" userId="33b354c5-a6c0-4b69-811f-f20ef9b038ce" providerId="ADAL" clId="{EB4F3530-66F6-644C-AD52-DAAE8692B044}" dt="2019-08-18T05:42:06.774" v="672" actId="20577"/>
          <ac:spMkLst>
            <pc:docMk/>
            <pc:sldMk cId="2395795587" sldId="379"/>
            <ac:spMk id="11" creationId="{6F19032C-CFC2-9D4A-B8E0-C73A4C1F56D0}"/>
          </ac:spMkLst>
        </pc:spChg>
        <pc:spChg chg="add del mod">
          <ac:chgData name="I-Ting Wang" userId="33b354c5-a6c0-4b69-811f-f20ef9b038ce" providerId="ADAL" clId="{EB4F3530-66F6-644C-AD52-DAAE8692B044}" dt="2019-08-18T05:42:10.399" v="674"/>
          <ac:spMkLst>
            <pc:docMk/>
            <pc:sldMk cId="2395795587" sldId="379"/>
            <ac:spMk id="12" creationId="{262B72EF-B2CF-8F46-B341-B7EC4619193F}"/>
          </ac:spMkLst>
        </pc:spChg>
        <pc:grpChg chg="add mod">
          <ac:chgData name="I-Ting Wang" userId="33b354c5-a6c0-4b69-811f-f20ef9b038ce" providerId="ADAL" clId="{EB4F3530-66F6-644C-AD52-DAAE8692B044}" dt="2019-08-21T21:29:12.562" v="7311" actId="1076"/>
          <ac:grpSpMkLst>
            <pc:docMk/>
            <pc:sldMk cId="2395795587" sldId="379"/>
            <ac:grpSpMk id="6" creationId="{80929A97-0428-DA46-8ACA-0A1E1C2F4F4A}"/>
          </ac:grpSpMkLst>
        </pc:grpChg>
        <pc:picChg chg="mod modCrop">
          <ac:chgData name="I-Ting Wang" userId="33b354c5-a6c0-4b69-811f-f20ef9b038ce" providerId="ADAL" clId="{EB4F3530-66F6-644C-AD52-DAAE8692B044}" dt="2019-08-21T21:29:22.775" v="7313" actId="1076"/>
          <ac:picMkLst>
            <pc:docMk/>
            <pc:sldMk cId="2395795587" sldId="379"/>
            <ac:picMk id="7" creationId="{DCAA9016-DDE4-0D4A-99E0-ABCA32535297}"/>
          </ac:picMkLst>
        </pc:picChg>
        <pc:picChg chg="add mod modCrop">
          <ac:chgData name="I-Ting Wang" userId="33b354c5-a6c0-4b69-811f-f20ef9b038ce" providerId="ADAL" clId="{EB4F3530-66F6-644C-AD52-DAAE8692B044}" dt="2019-08-21T18:25:34.299" v="6268" actId="164"/>
          <ac:picMkLst>
            <pc:docMk/>
            <pc:sldMk cId="2395795587" sldId="379"/>
            <ac:picMk id="8" creationId="{37510970-B5B6-984B-A127-41199A6D1AFE}"/>
          </ac:picMkLst>
        </pc:picChg>
        <pc:picChg chg="add mod modCrop">
          <ac:chgData name="I-Ting Wang" userId="33b354c5-a6c0-4b69-811f-f20ef9b038ce" providerId="ADAL" clId="{EB4F3530-66F6-644C-AD52-DAAE8692B044}" dt="2019-08-21T18:25:34.299" v="6268" actId="164"/>
          <ac:picMkLst>
            <pc:docMk/>
            <pc:sldMk cId="2395795587" sldId="379"/>
            <ac:picMk id="9" creationId="{94F0BBCD-F32A-D24C-A3EC-99A27EEB7C34}"/>
          </ac:picMkLst>
        </pc:picChg>
      </pc:sldChg>
      <pc:sldChg chg="addSp delSp modSp add del">
        <pc:chgData name="I-Ting Wang" userId="33b354c5-a6c0-4b69-811f-f20ef9b038ce" providerId="ADAL" clId="{EB4F3530-66F6-644C-AD52-DAAE8692B044}" dt="2019-08-22T01:18:06.531" v="9747" actId="2696"/>
        <pc:sldMkLst>
          <pc:docMk/>
          <pc:sldMk cId="3748681587" sldId="380"/>
        </pc:sldMkLst>
        <pc:spChg chg="del mod">
          <ac:chgData name="I-Ting Wang" userId="33b354c5-a6c0-4b69-811f-f20ef9b038ce" providerId="ADAL" clId="{EB4F3530-66F6-644C-AD52-DAAE8692B044}" dt="2019-08-21T23:09:08.047" v="9137" actId="478"/>
          <ac:spMkLst>
            <pc:docMk/>
            <pc:sldMk cId="3748681587" sldId="380"/>
            <ac:spMk id="3" creationId="{2BA07E15-3D5D-BC43-9932-0D70619FDA0F}"/>
          </ac:spMkLst>
        </pc:spChg>
        <pc:spChg chg="add mod">
          <ac:chgData name="I-Ting Wang" userId="33b354c5-a6c0-4b69-811f-f20ef9b038ce" providerId="ADAL" clId="{EB4F3530-66F6-644C-AD52-DAAE8692B044}" dt="2019-08-21T23:13:02.060" v="9195" actId="5793"/>
          <ac:spMkLst>
            <pc:docMk/>
            <pc:sldMk cId="3748681587" sldId="380"/>
            <ac:spMk id="7" creationId="{3B2AF024-679A-0E49-8039-1CA873661FB9}"/>
          </ac:spMkLst>
        </pc:spChg>
        <pc:spChg chg="add del mod">
          <ac:chgData name="I-Ting Wang" userId="33b354c5-a6c0-4b69-811f-f20ef9b038ce" providerId="ADAL" clId="{EB4F3530-66F6-644C-AD52-DAAE8692B044}" dt="2019-08-21T23:09:10.660" v="9138" actId="478"/>
          <ac:spMkLst>
            <pc:docMk/>
            <pc:sldMk cId="3748681587" sldId="380"/>
            <ac:spMk id="8" creationId="{D00D80FB-0A78-E540-8D0D-6F6FF41BC4A6}"/>
          </ac:spMkLst>
        </pc:spChg>
        <pc:picChg chg="add del">
          <ac:chgData name="I-Ting Wang" userId="33b354c5-a6c0-4b69-811f-f20ef9b038ce" providerId="ADAL" clId="{EB4F3530-66F6-644C-AD52-DAAE8692B044}" dt="2019-08-21T23:07:53.541" v="9081"/>
          <ac:picMkLst>
            <pc:docMk/>
            <pc:sldMk cId="3748681587" sldId="380"/>
            <ac:picMk id="6" creationId="{845FFB0B-7EB3-A449-9807-CC645A855659}"/>
          </ac:picMkLst>
        </pc:picChg>
        <pc:picChg chg="add del mod">
          <ac:chgData name="I-Ting Wang" userId="33b354c5-a6c0-4b69-811f-f20ef9b038ce" providerId="ADAL" clId="{EB4F3530-66F6-644C-AD52-DAAE8692B044}" dt="2019-08-21T23:13:02.456" v="9196"/>
          <ac:picMkLst>
            <pc:docMk/>
            <pc:sldMk cId="3748681587" sldId="380"/>
            <ac:picMk id="9" creationId="{2BFBCEF3-4328-ED44-8C11-1777979AA184}"/>
          </ac:picMkLst>
        </pc:picChg>
        <pc:picChg chg="add del mod">
          <ac:chgData name="I-Ting Wang" userId="33b354c5-a6c0-4b69-811f-f20ef9b038ce" providerId="ADAL" clId="{EB4F3530-66F6-644C-AD52-DAAE8692B044}" dt="2019-08-21T23:13:01.132" v="9191"/>
          <ac:picMkLst>
            <pc:docMk/>
            <pc:sldMk cId="3748681587" sldId="380"/>
            <ac:picMk id="10" creationId="{C5A8E849-654A-9C42-8C9D-345150E4CD6A}"/>
          </ac:picMkLst>
        </pc:picChg>
        <pc:picChg chg="add">
          <ac:chgData name="I-Ting Wang" userId="33b354c5-a6c0-4b69-811f-f20ef9b038ce" providerId="ADAL" clId="{EB4F3530-66F6-644C-AD52-DAAE8692B044}" dt="2019-08-21T23:14:11.951" v="9204"/>
          <ac:picMkLst>
            <pc:docMk/>
            <pc:sldMk cId="3748681587" sldId="380"/>
            <ac:picMk id="11" creationId="{6F295F4A-AC27-6744-ABDB-F056F345236E}"/>
          </ac:picMkLst>
        </pc:picChg>
      </pc:sldChg>
      <pc:sldChg chg="modSp add del">
        <pc:chgData name="I-Ting Wang" userId="33b354c5-a6c0-4b69-811f-f20ef9b038ce" providerId="ADAL" clId="{EB4F3530-66F6-644C-AD52-DAAE8692B044}" dt="2019-08-22T01:19:15.955" v="9780" actId="2696"/>
        <pc:sldMkLst>
          <pc:docMk/>
          <pc:sldMk cId="1061579411" sldId="381"/>
        </pc:sldMkLst>
        <pc:spChg chg="mod">
          <ac:chgData name="I-Ting Wang" userId="33b354c5-a6c0-4b69-811f-f20ef9b038ce" providerId="ADAL" clId="{EB4F3530-66F6-644C-AD52-DAAE8692B044}" dt="2019-08-15T00:17:08.436" v="25"/>
          <ac:spMkLst>
            <pc:docMk/>
            <pc:sldMk cId="1061579411" sldId="381"/>
            <ac:spMk id="2" creationId="{70DDF2F0-57FC-E74B-946E-C5E72F1030E2}"/>
          </ac:spMkLst>
        </pc:spChg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1980366384" sldId="381"/>
        </pc:sldMkLst>
      </pc:sldChg>
      <pc:sldChg chg="modSp add del">
        <pc:chgData name="I-Ting Wang" userId="33b354c5-a6c0-4b69-811f-f20ef9b038ce" providerId="ADAL" clId="{EB4F3530-66F6-644C-AD52-DAAE8692B044}" dt="2019-08-22T22:31:09.440" v="13090" actId="2696"/>
        <pc:sldMkLst>
          <pc:docMk/>
          <pc:sldMk cId="2583680645" sldId="381"/>
        </pc:sldMkLst>
        <pc:spChg chg="mod">
          <ac:chgData name="I-Ting Wang" userId="33b354c5-a6c0-4b69-811f-f20ef9b038ce" providerId="ADAL" clId="{EB4F3530-66F6-644C-AD52-DAAE8692B044}" dt="2019-08-22T18:03:20.202" v="11125" actId="20577"/>
          <ac:spMkLst>
            <pc:docMk/>
            <pc:sldMk cId="2583680645" sldId="381"/>
            <ac:spMk id="2" creationId="{70DDF2F0-57FC-E74B-946E-C5E72F1030E2}"/>
          </ac:spMkLst>
        </pc:spChg>
        <pc:picChg chg="mod modCrop">
          <ac:chgData name="I-Ting Wang" userId="33b354c5-a6c0-4b69-811f-f20ef9b038ce" providerId="ADAL" clId="{EB4F3530-66F6-644C-AD52-DAAE8692B044}" dt="2019-08-22T18:03:00.515" v="11116" actId="1076"/>
          <ac:picMkLst>
            <pc:docMk/>
            <pc:sldMk cId="2583680645" sldId="381"/>
            <ac:picMk id="8" creationId="{1986F8B8-3B7D-46DB-9F85-9FAAFE62D18D}"/>
          </ac:picMkLst>
        </pc:picChg>
      </pc:sldChg>
      <pc:sldChg chg="modSp add">
        <pc:chgData name="I-Ting Wang" userId="33b354c5-a6c0-4b69-811f-f20ef9b038ce" providerId="ADAL" clId="{EB4F3530-66F6-644C-AD52-DAAE8692B044}" dt="2019-08-23T00:45:54.660" v="13421" actId="20577"/>
        <pc:sldMkLst>
          <pc:docMk/>
          <pc:sldMk cId="3550744308" sldId="381"/>
        </pc:sldMkLst>
        <pc:spChg chg="mod">
          <ac:chgData name="I-Ting Wang" userId="33b354c5-a6c0-4b69-811f-f20ef9b038ce" providerId="ADAL" clId="{EB4F3530-66F6-644C-AD52-DAAE8692B044}" dt="2019-08-23T00:45:54.660" v="13421" actId="20577"/>
          <ac:spMkLst>
            <pc:docMk/>
            <pc:sldMk cId="3550744308" sldId="381"/>
            <ac:spMk id="2" creationId="{70DDF2F0-57FC-E74B-946E-C5E72F1030E2}"/>
          </ac:spMkLst>
        </pc:spChg>
      </pc:sldChg>
      <pc:sldChg chg="modSp add del modNotes modNotesTx">
        <pc:chgData name="I-Ting Wang" userId="33b354c5-a6c0-4b69-811f-f20ef9b038ce" providerId="ADAL" clId="{EB4F3530-66F6-644C-AD52-DAAE8692B044}" dt="2019-08-22T21:44:26.443" v="12703" actId="20577"/>
        <pc:sldMkLst>
          <pc:docMk/>
          <pc:sldMk cId="893927627" sldId="382"/>
        </pc:sldMkLst>
        <pc:spChg chg="mod">
          <ac:chgData name="I-Ting Wang" userId="33b354c5-a6c0-4b69-811f-f20ef9b038ce" providerId="ADAL" clId="{EB4F3530-66F6-644C-AD52-DAAE8692B044}" dt="2019-08-22T18:12:35.376" v="11263" actId="20577"/>
          <ac:spMkLst>
            <pc:docMk/>
            <pc:sldMk cId="893927627" sldId="382"/>
            <ac:spMk id="2" creationId="{E908F8DE-4E75-9440-9B10-9871B47DE5B2}"/>
          </ac:spMkLst>
        </pc:spChg>
        <pc:spChg chg="mod">
          <ac:chgData name="I-Ting Wang" userId="33b354c5-a6c0-4b69-811f-f20ef9b038ce" providerId="ADAL" clId="{EB4F3530-66F6-644C-AD52-DAAE8692B044}" dt="2019-08-22T21:22:27.662" v="12233" actId="20577"/>
          <ac:spMkLst>
            <pc:docMk/>
            <pc:sldMk cId="893927627" sldId="382"/>
            <ac:spMk id="3" creationId="{6495DA1A-FDC8-D64B-8A6A-EE3BFB0C2931}"/>
          </ac:spMkLst>
        </pc:spChg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2679680383" sldId="382"/>
        </pc:sldMkLst>
      </pc:sldChg>
      <pc:sldChg chg="addSp delSp modSp add del modNotesTx">
        <pc:chgData name="I-Ting Wang" userId="33b354c5-a6c0-4b69-811f-f20ef9b038ce" providerId="ADAL" clId="{EB4F3530-66F6-644C-AD52-DAAE8692B044}" dt="2019-08-22T21:21:55.273" v="12226" actId="2696"/>
        <pc:sldMkLst>
          <pc:docMk/>
          <pc:sldMk cId="2930941347" sldId="383"/>
        </pc:sldMkLst>
        <pc:spChg chg="mod">
          <ac:chgData name="I-Ting Wang" userId="33b354c5-a6c0-4b69-811f-f20ef9b038ce" providerId="ADAL" clId="{EB4F3530-66F6-644C-AD52-DAAE8692B044}" dt="2019-08-22T18:14:47.962" v="11292" actId="20577"/>
          <ac:spMkLst>
            <pc:docMk/>
            <pc:sldMk cId="2930941347" sldId="383"/>
            <ac:spMk id="2" creationId="{6A784614-49E9-4E4F-8560-7FFD60F17814}"/>
          </ac:spMkLst>
        </pc:spChg>
        <pc:spChg chg="mod">
          <ac:chgData name="I-Ting Wang" userId="33b354c5-a6c0-4b69-811f-f20ef9b038ce" providerId="ADAL" clId="{EB4F3530-66F6-644C-AD52-DAAE8692B044}" dt="2019-08-22T21:20:42.078" v="12218" actId="113"/>
          <ac:spMkLst>
            <pc:docMk/>
            <pc:sldMk cId="2930941347" sldId="383"/>
            <ac:spMk id="3" creationId="{FCF9CE0F-72BB-A94A-AF5E-A63B85DB17A8}"/>
          </ac:spMkLst>
        </pc:spChg>
        <pc:spChg chg="add del">
          <ac:chgData name="I-Ting Wang" userId="33b354c5-a6c0-4b69-811f-f20ef9b038ce" providerId="ADAL" clId="{EB4F3530-66F6-644C-AD52-DAAE8692B044}" dt="2019-08-22T21:21:22.058" v="12220"/>
          <ac:spMkLst>
            <pc:docMk/>
            <pc:sldMk cId="2930941347" sldId="383"/>
            <ac:spMk id="6" creationId="{03160978-7561-C643-9D81-8AB4602DCD4B}"/>
          </ac:spMkLst>
        </pc:spChg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3726739843" sldId="383"/>
        </pc:sldMkLst>
      </pc:sldChg>
      <pc:sldChg chg="add del">
        <pc:chgData name="I-Ting Wang" userId="33b354c5-a6c0-4b69-811f-f20ef9b038ce" providerId="ADAL" clId="{EB4F3530-66F6-644C-AD52-DAAE8692B044}" dt="2019-08-22T01:19:07.099" v="9771" actId="2696"/>
        <pc:sldMkLst>
          <pc:docMk/>
          <pc:sldMk cId="429751838" sldId="385"/>
        </pc:sldMkLst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3482006667" sldId="385"/>
        </pc:sldMkLst>
      </pc:sldChg>
      <pc:sldChg chg="addSp delSp modSp del">
        <pc:chgData name="I-Ting Wang" userId="33b354c5-a6c0-4b69-811f-f20ef9b038ce" providerId="ADAL" clId="{EB4F3530-66F6-644C-AD52-DAAE8692B044}" dt="2019-08-22T01:17:02.636" v="9737" actId="2696"/>
        <pc:sldMkLst>
          <pc:docMk/>
          <pc:sldMk cId="3576076352" sldId="385"/>
        </pc:sldMkLst>
        <pc:spChg chg="mod">
          <ac:chgData name="I-Ting Wang" userId="33b354c5-a6c0-4b69-811f-f20ef9b038ce" providerId="ADAL" clId="{EB4F3530-66F6-644C-AD52-DAAE8692B044}" dt="2019-08-21T23:13:11.383" v="9201" actId="12"/>
          <ac:spMkLst>
            <pc:docMk/>
            <pc:sldMk cId="3576076352" sldId="385"/>
            <ac:spMk id="3" creationId="{7FF98E41-5D69-6940-A83D-130EA7D79982}"/>
          </ac:spMkLst>
        </pc:spChg>
        <pc:picChg chg="add del mod">
          <ac:chgData name="I-Ting Wang" userId="33b354c5-a6c0-4b69-811f-f20ef9b038ce" providerId="ADAL" clId="{EB4F3530-66F6-644C-AD52-DAAE8692B044}" dt="2019-08-21T23:13:08.215" v="9200" actId="478"/>
          <ac:picMkLst>
            <pc:docMk/>
            <pc:sldMk cId="3576076352" sldId="385"/>
            <ac:picMk id="7" creationId="{9047BFE8-66E0-C940-933D-5DA3630DE313}"/>
          </ac:picMkLst>
        </pc:picChg>
        <pc:picChg chg="add del mod">
          <ac:chgData name="I-Ting Wang" userId="33b354c5-a6c0-4b69-811f-f20ef9b038ce" providerId="ADAL" clId="{EB4F3530-66F6-644C-AD52-DAAE8692B044}" dt="2019-08-21T23:12:43.239" v="9179"/>
          <ac:picMkLst>
            <pc:docMk/>
            <pc:sldMk cId="3576076352" sldId="385"/>
            <ac:picMk id="8" creationId="{8BD9AEC9-37F6-7B42-9709-B4248D2CD958}"/>
          </ac:picMkLst>
        </pc:picChg>
        <pc:picChg chg="add mod">
          <ac:chgData name="I-Ting Wang" userId="33b354c5-a6c0-4b69-811f-f20ef9b038ce" providerId="ADAL" clId="{EB4F3530-66F6-644C-AD52-DAAE8692B044}" dt="2019-08-21T23:14:01.423" v="9203" actId="1076"/>
          <ac:picMkLst>
            <pc:docMk/>
            <pc:sldMk cId="3576076352" sldId="385"/>
            <ac:picMk id="9" creationId="{B4AA48EC-5D66-D043-BB8B-1AB4D6D874FA}"/>
          </ac:picMkLst>
        </pc:picChg>
      </pc:sldChg>
      <pc:sldChg chg="addSp delSp modSp modNotesTx">
        <pc:chgData name="I-Ting Wang" userId="33b354c5-a6c0-4b69-811f-f20ef9b038ce" providerId="ADAL" clId="{EB4F3530-66F6-644C-AD52-DAAE8692B044}" dt="2019-08-22T22:20:46.989" v="13023" actId="113"/>
        <pc:sldMkLst>
          <pc:docMk/>
          <pc:sldMk cId="1071434748" sldId="389"/>
        </pc:sldMkLst>
        <pc:spChg chg="del mod">
          <ac:chgData name="I-Ting Wang" userId="33b354c5-a6c0-4b69-811f-f20ef9b038ce" providerId="ADAL" clId="{EB4F3530-66F6-644C-AD52-DAAE8692B044}" dt="2019-08-18T05:36:40.620" v="507" actId="478"/>
          <ac:spMkLst>
            <pc:docMk/>
            <pc:sldMk cId="1071434748" sldId="389"/>
            <ac:spMk id="2" creationId="{A0E0C14E-31F0-4E44-8DC1-B0EDFC73482E}"/>
          </ac:spMkLst>
        </pc:spChg>
        <pc:spChg chg="add del mod">
          <ac:chgData name="I-Ting Wang" userId="33b354c5-a6c0-4b69-811f-f20ef9b038ce" providerId="ADAL" clId="{EB4F3530-66F6-644C-AD52-DAAE8692B044}" dt="2019-08-18T05:36:46.410" v="509" actId="478"/>
          <ac:spMkLst>
            <pc:docMk/>
            <pc:sldMk cId="1071434748" sldId="389"/>
            <ac:spMk id="10" creationId="{0DFD3B12-C27B-9D41-822F-A74110AEE540}"/>
          </ac:spMkLst>
        </pc:spChg>
        <pc:spChg chg="add del mod">
          <ac:chgData name="I-Ting Wang" userId="33b354c5-a6c0-4b69-811f-f20ef9b038ce" providerId="ADAL" clId="{EB4F3530-66F6-644C-AD52-DAAE8692B044}" dt="2019-08-18T05:42:41.911" v="675" actId="478"/>
          <ac:spMkLst>
            <pc:docMk/>
            <pc:sldMk cId="1071434748" sldId="389"/>
            <ac:spMk id="11" creationId="{ADB6C636-D6EE-0843-998C-388EDA12E227}"/>
          </ac:spMkLst>
        </pc:spChg>
        <pc:spChg chg="add del mod">
          <ac:chgData name="I-Ting Wang" userId="33b354c5-a6c0-4b69-811f-f20ef9b038ce" providerId="ADAL" clId="{EB4F3530-66F6-644C-AD52-DAAE8692B044}" dt="2019-08-22T15:26:26.877" v="10572" actId="207"/>
          <ac:spMkLst>
            <pc:docMk/>
            <pc:sldMk cId="1071434748" sldId="389"/>
            <ac:spMk id="12" creationId="{C0B61926-C177-454B-AFAC-93615953A399}"/>
          </ac:spMkLst>
        </pc:spChg>
        <pc:spChg chg="add del mod">
          <ac:chgData name="I-Ting Wang" userId="33b354c5-a6c0-4b69-811f-f20ef9b038ce" providerId="ADAL" clId="{EB4F3530-66F6-644C-AD52-DAAE8692B044}" dt="2019-08-18T05:43:27.075" v="696" actId="767"/>
          <ac:spMkLst>
            <pc:docMk/>
            <pc:sldMk cId="1071434748" sldId="389"/>
            <ac:spMk id="13" creationId="{418208B8-59F5-194F-8686-FA42623F114B}"/>
          </ac:spMkLst>
        </pc:spChg>
        <pc:spChg chg="add del mod">
          <ac:chgData name="I-Ting Wang" userId="33b354c5-a6c0-4b69-811f-f20ef9b038ce" providerId="ADAL" clId="{EB4F3530-66F6-644C-AD52-DAAE8692B044}" dt="2019-08-18T05:43:26.541" v="695" actId="767"/>
          <ac:spMkLst>
            <pc:docMk/>
            <pc:sldMk cId="1071434748" sldId="389"/>
            <ac:spMk id="14" creationId="{78283BD4-EB69-C048-BF32-DE5152B01C4A}"/>
          </ac:spMkLst>
        </pc:spChg>
        <pc:spChg chg="add">
          <ac:chgData name="I-Ting Wang" userId="33b354c5-a6c0-4b69-811f-f20ef9b038ce" providerId="ADAL" clId="{EB4F3530-66F6-644C-AD52-DAAE8692B044}" dt="2019-08-18T05:43:57.514" v="713"/>
          <ac:spMkLst>
            <pc:docMk/>
            <pc:sldMk cId="1071434748" sldId="389"/>
            <ac:spMk id="15" creationId="{C3457598-FA0C-6049-BBAD-9FBA6636274B}"/>
          </ac:spMkLst>
        </pc:spChg>
        <pc:grpChg chg="add del mod">
          <ac:chgData name="I-Ting Wang" userId="33b354c5-a6c0-4b69-811f-f20ef9b038ce" providerId="ADAL" clId="{EB4F3530-66F6-644C-AD52-DAAE8692B044}" dt="2019-08-21T18:35:42.335" v="6401" actId="478"/>
          <ac:grpSpMkLst>
            <pc:docMk/>
            <pc:sldMk cId="1071434748" sldId="389"/>
            <ac:grpSpMk id="2" creationId="{BDAEA890-66BA-B447-BA6E-07E7153999E4}"/>
          </ac:grpSpMkLst>
        </pc:grpChg>
        <pc:grpChg chg="add mod">
          <ac:chgData name="I-Ting Wang" userId="33b354c5-a6c0-4b69-811f-f20ef9b038ce" providerId="ADAL" clId="{EB4F3530-66F6-644C-AD52-DAAE8692B044}" dt="2019-08-21T21:30:16.575" v="7337" actId="1035"/>
          <ac:grpSpMkLst>
            <pc:docMk/>
            <pc:sldMk cId="1071434748" sldId="389"/>
            <ac:grpSpMk id="7" creationId="{626C1F91-5F26-C143-B8ED-03A80DCE4D57}"/>
          </ac:grpSpMkLst>
        </pc:grpChg>
        <pc:picChg chg="del">
          <ac:chgData name="I-Ting Wang" userId="33b354c5-a6c0-4b69-811f-f20ef9b038ce" providerId="ADAL" clId="{EB4F3530-66F6-644C-AD52-DAAE8692B044}" dt="2019-08-18T02:02:19.869" v="38" actId="478"/>
          <ac:picMkLst>
            <pc:docMk/>
            <pc:sldMk cId="1071434748" sldId="389"/>
            <ac:picMk id="3" creationId="{35E96ACC-8356-4E5B-974A-E6DC3DD2DFA0}"/>
          </ac:picMkLst>
        </pc:picChg>
        <pc:picChg chg="add mod">
          <ac:chgData name="I-Ting Wang" userId="33b354c5-a6c0-4b69-811f-f20ef9b038ce" providerId="ADAL" clId="{EB4F3530-66F6-644C-AD52-DAAE8692B044}" dt="2019-08-21T18:36:57.550" v="6426" actId="14100"/>
          <ac:picMkLst>
            <pc:docMk/>
            <pc:sldMk cId="1071434748" sldId="389"/>
            <ac:picMk id="3" creationId="{5C8D85B5-279A-404E-A036-A8FBC7E5D6F7}"/>
          </ac:picMkLst>
        </pc:picChg>
        <pc:picChg chg="add del mod">
          <ac:chgData name="I-Ting Wang" userId="33b354c5-a6c0-4b69-811f-f20ef9b038ce" providerId="ADAL" clId="{EB4F3530-66F6-644C-AD52-DAAE8692B044}" dt="2019-08-21T18:13:42.881" v="5958" actId="478"/>
          <ac:picMkLst>
            <pc:docMk/>
            <pc:sldMk cId="1071434748" sldId="389"/>
            <ac:picMk id="6" creationId="{5A8CA510-F604-4111-A6C5-8E876E0BFB8E}"/>
          </ac:picMkLst>
        </pc:picChg>
        <pc:picChg chg="add del mod">
          <ac:chgData name="I-Ting Wang" userId="33b354c5-a6c0-4b69-811f-f20ef9b038ce" providerId="ADAL" clId="{EB4F3530-66F6-644C-AD52-DAAE8692B044}" dt="2019-08-18T02:03:15.693" v="50" actId="478"/>
          <ac:picMkLst>
            <pc:docMk/>
            <pc:sldMk cId="1071434748" sldId="389"/>
            <ac:picMk id="7" creationId="{042F9E28-553F-DB40-94C9-35ED719B9264}"/>
          </ac:picMkLst>
        </pc:picChg>
        <pc:picChg chg="add del mod modCrop">
          <ac:chgData name="I-Ting Wang" userId="33b354c5-a6c0-4b69-811f-f20ef9b038ce" providerId="ADAL" clId="{EB4F3530-66F6-644C-AD52-DAAE8692B044}" dt="2019-08-21T18:26:26.475" v="6272"/>
          <ac:picMkLst>
            <pc:docMk/>
            <pc:sldMk cId="1071434748" sldId="389"/>
            <ac:picMk id="8" creationId="{B5A0D0F4-64B5-434A-9DA3-F016D36C70F7}"/>
          </ac:picMkLst>
        </pc:picChg>
        <pc:picChg chg="add del mod topLvl modCrop">
          <ac:chgData name="I-Ting Wang" userId="33b354c5-a6c0-4b69-811f-f20ef9b038ce" providerId="ADAL" clId="{EB4F3530-66F6-644C-AD52-DAAE8692B044}" dt="2019-08-21T21:30:10.514" v="7326" actId="1036"/>
          <ac:picMkLst>
            <pc:docMk/>
            <pc:sldMk cId="1071434748" sldId="389"/>
            <ac:picMk id="9" creationId="{EA4EECF9-522F-214E-A30C-521A6E446CDC}"/>
          </ac:picMkLst>
        </pc:picChg>
        <pc:picChg chg="add del">
          <ac:chgData name="I-Ting Wang" userId="33b354c5-a6c0-4b69-811f-f20ef9b038ce" providerId="ADAL" clId="{EB4F3530-66F6-644C-AD52-DAAE8692B044}" dt="2019-08-21T18:26:30.194" v="6275"/>
          <ac:picMkLst>
            <pc:docMk/>
            <pc:sldMk cId="1071434748" sldId="389"/>
            <ac:picMk id="10" creationId="{D38B5380-BE79-3D46-8AC0-D3AC5CC40ADA}"/>
          </ac:picMkLst>
        </pc:picChg>
        <pc:picChg chg="add del mod topLvl modCrop">
          <ac:chgData name="I-Ting Wang" userId="33b354c5-a6c0-4b69-811f-f20ef9b038ce" providerId="ADAL" clId="{EB4F3530-66F6-644C-AD52-DAAE8692B044}" dt="2019-08-21T18:35:42.335" v="6401" actId="478"/>
          <ac:picMkLst>
            <pc:docMk/>
            <pc:sldMk cId="1071434748" sldId="389"/>
            <ac:picMk id="11" creationId="{D81F4A86-33CD-9B45-967C-7CD649FA95F3}"/>
          </ac:picMkLst>
        </pc:picChg>
      </pc:sldChg>
      <pc:sldChg chg="addSp delSp modSp add modNotesTx">
        <pc:chgData name="I-Ting Wang" userId="33b354c5-a6c0-4b69-811f-f20ef9b038ce" providerId="ADAL" clId="{EB4F3530-66F6-644C-AD52-DAAE8692B044}" dt="2019-08-22T21:45:55.522" v="12715" actId="113"/>
        <pc:sldMkLst>
          <pc:docMk/>
          <pc:sldMk cId="3175534006" sldId="398"/>
        </pc:sldMkLst>
        <pc:spChg chg="mod">
          <ac:chgData name="I-Ting Wang" userId="33b354c5-a6c0-4b69-811f-f20ef9b038ce" providerId="ADAL" clId="{EB4F3530-66F6-644C-AD52-DAAE8692B044}" dt="2019-08-22T18:07:24.281" v="11210"/>
          <ac:spMkLst>
            <pc:docMk/>
            <pc:sldMk cId="3175534006" sldId="398"/>
            <ac:spMk id="2" creationId="{A0E0C14E-31F0-4E44-8DC1-B0EDFC73482E}"/>
          </ac:spMkLst>
        </pc:spChg>
        <pc:spChg chg="add mod">
          <ac:chgData name="I-Ting Wang" userId="33b354c5-a6c0-4b69-811f-f20ef9b038ce" providerId="ADAL" clId="{EB4F3530-66F6-644C-AD52-DAAE8692B044}" dt="2019-08-21T21:32:50.306" v="7361" actId="2710"/>
          <ac:spMkLst>
            <pc:docMk/>
            <pc:sldMk cId="3175534006" sldId="398"/>
            <ac:spMk id="12" creationId="{F1774EE1-4B78-264E-A179-A1EFBE18D3A5}"/>
          </ac:spMkLst>
        </pc:spChg>
        <pc:spChg chg="add mod">
          <ac:chgData name="I-Ting Wang" userId="33b354c5-a6c0-4b69-811f-f20ef9b038ce" providerId="ADAL" clId="{EB4F3530-66F6-644C-AD52-DAAE8692B044}" dt="2019-08-21T21:34:07.093" v="7396" actId="1035"/>
          <ac:spMkLst>
            <pc:docMk/>
            <pc:sldMk cId="3175534006" sldId="398"/>
            <ac:spMk id="13" creationId="{2D00A6F4-83FC-A54B-892E-921B2D28A33A}"/>
          </ac:spMkLst>
        </pc:spChg>
        <pc:grpChg chg="add mod">
          <ac:chgData name="I-Ting Wang" userId="33b354c5-a6c0-4b69-811f-f20ef9b038ce" providerId="ADAL" clId="{EB4F3530-66F6-644C-AD52-DAAE8692B044}" dt="2019-08-21T21:33:13.581" v="7366" actId="1076"/>
          <ac:grpSpMkLst>
            <pc:docMk/>
            <pc:sldMk cId="3175534006" sldId="398"/>
            <ac:grpSpMk id="6" creationId="{A328EFBF-75D7-CB46-9FFE-837B2EB3F81B}"/>
          </ac:grpSpMkLst>
        </pc:grpChg>
        <pc:grpChg chg="add mod">
          <ac:chgData name="I-Ting Wang" userId="33b354c5-a6c0-4b69-811f-f20ef9b038ce" providerId="ADAL" clId="{EB4F3530-66F6-644C-AD52-DAAE8692B044}" dt="2019-08-21T21:32:46.302" v="7360" actId="164"/>
          <ac:grpSpMkLst>
            <pc:docMk/>
            <pc:sldMk cId="3175534006" sldId="398"/>
            <ac:grpSpMk id="16" creationId="{796D8F90-666F-8D48-9390-C48F4BD123B7}"/>
          </ac:grpSpMkLst>
        </pc:grpChg>
        <pc:picChg chg="add mod">
          <ac:chgData name="I-Ting Wang" userId="33b354c5-a6c0-4b69-811f-f20ef9b038ce" providerId="ADAL" clId="{EB4F3530-66F6-644C-AD52-DAAE8692B044}" dt="2019-08-21T18:45:30.044" v="6629" actId="14826"/>
          <ac:picMkLst>
            <pc:docMk/>
            <pc:sldMk cId="3175534006" sldId="398"/>
            <ac:picMk id="3" creationId="{C6A42523-E867-244D-95F4-01AE3BFFE583}"/>
          </ac:picMkLst>
        </pc:picChg>
        <pc:picChg chg="mod">
          <ac:chgData name="I-Ting Wang" userId="33b354c5-a6c0-4b69-811f-f20ef9b038ce" providerId="ADAL" clId="{EB4F3530-66F6-644C-AD52-DAAE8692B044}" dt="2019-08-21T21:32:46.302" v="7360" actId="164"/>
          <ac:picMkLst>
            <pc:docMk/>
            <pc:sldMk cId="3175534006" sldId="398"/>
            <ac:picMk id="8" creationId="{5B19BAC6-3753-9847-9D8D-02E8658D0ED0}"/>
          </ac:picMkLst>
        </pc:picChg>
        <pc:picChg chg="del">
          <ac:chgData name="I-Ting Wang" userId="33b354c5-a6c0-4b69-811f-f20ef9b038ce" providerId="ADAL" clId="{EB4F3530-66F6-644C-AD52-DAAE8692B044}" dt="2019-08-18T02:10:08.022" v="116" actId="478"/>
          <ac:picMkLst>
            <pc:docMk/>
            <pc:sldMk cId="3175534006" sldId="398"/>
            <ac:picMk id="9" creationId="{320642E7-EA0F-1949-B01A-22D12BEEA4F7}"/>
          </ac:picMkLst>
        </pc:picChg>
        <pc:inkChg chg="add del">
          <ac:chgData name="I-Ting Wang" userId="33b354c5-a6c0-4b69-811f-f20ef9b038ce" providerId="ADAL" clId="{EB4F3530-66F6-644C-AD52-DAAE8692B044}" dt="2019-08-18T06:07:55.541" v="1360" actId="9405"/>
          <ac:inkMkLst>
            <pc:docMk/>
            <pc:sldMk cId="3175534006" sldId="398"/>
            <ac:inkMk id="6" creationId="{BC7700B9-ADBD-8647-9166-2576A6369986}"/>
          </ac:inkMkLst>
        </pc:inkChg>
        <pc:inkChg chg="add del">
          <ac:chgData name="I-Ting Wang" userId="33b354c5-a6c0-4b69-811f-f20ef9b038ce" providerId="ADAL" clId="{EB4F3530-66F6-644C-AD52-DAAE8692B044}" dt="2019-08-18T06:07:55.013" v="1359" actId="9405"/>
          <ac:inkMkLst>
            <pc:docMk/>
            <pc:sldMk cId="3175534006" sldId="398"/>
            <ac:inkMk id="7" creationId="{B1CF43C1-41DB-4D46-A6E7-5ED8D6B9CEE5}"/>
          </ac:inkMkLst>
        </pc:inkChg>
        <pc:inkChg chg="add del">
          <ac:chgData name="I-Ting Wang" userId="33b354c5-a6c0-4b69-811f-f20ef9b038ce" providerId="ADAL" clId="{EB4F3530-66F6-644C-AD52-DAAE8692B044}" dt="2019-08-18T06:07:54.489" v="1358" actId="9405"/>
          <ac:inkMkLst>
            <pc:docMk/>
            <pc:sldMk cId="3175534006" sldId="398"/>
            <ac:inkMk id="13" creationId="{84D134DA-7BBB-8145-9D6B-7338E565AF14}"/>
          </ac:inkMkLst>
        </pc:inkChg>
        <pc:inkChg chg="add del">
          <ac:chgData name="I-Ting Wang" userId="33b354c5-a6c0-4b69-811f-f20ef9b038ce" providerId="ADAL" clId="{EB4F3530-66F6-644C-AD52-DAAE8692B044}" dt="2019-08-18T06:07:58.594" v="1362" actId="9405"/>
          <ac:inkMkLst>
            <pc:docMk/>
            <pc:sldMk cId="3175534006" sldId="398"/>
            <ac:inkMk id="14" creationId="{33E19F2D-64F8-1843-887D-BA3BE6052DEC}"/>
          </ac:inkMkLst>
        </pc:inkChg>
        <pc:inkChg chg="add mod">
          <ac:chgData name="I-Ting Wang" userId="33b354c5-a6c0-4b69-811f-f20ef9b038ce" providerId="ADAL" clId="{EB4F3530-66F6-644C-AD52-DAAE8692B044}" dt="2019-08-21T18:45:38.477" v="6630" actId="1076"/>
          <ac:inkMkLst>
            <pc:docMk/>
            <pc:sldMk cId="3175534006" sldId="398"/>
            <ac:inkMk id="15" creationId="{071A183B-03C0-3F47-AFF2-D8CFD4E9F9FE}"/>
          </ac:inkMkLst>
        </pc:inkChg>
      </pc:sldChg>
      <pc:sldChg chg="modSp modNotesTx">
        <pc:chgData name="I-Ting Wang" userId="33b354c5-a6c0-4b69-811f-f20ef9b038ce" providerId="ADAL" clId="{EB4F3530-66F6-644C-AD52-DAAE8692B044}" dt="2019-08-22T21:45:10.132" v="12705" actId="113"/>
        <pc:sldMkLst>
          <pc:docMk/>
          <pc:sldMk cId="3340662533" sldId="405"/>
        </pc:sldMkLst>
        <pc:spChg chg="mod">
          <ac:chgData name="I-Ting Wang" userId="33b354c5-a6c0-4b69-811f-f20ef9b038ce" providerId="ADAL" clId="{EB4F3530-66F6-644C-AD52-DAAE8692B044}" dt="2019-08-22T05:38:46.534" v="10095" actId="14100"/>
          <ac:spMkLst>
            <pc:docMk/>
            <pc:sldMk cId="3340662533" sldId="405"/>
            <ac:spMk id="3" creationId="{6A3C936D-D786-1342-9824-6F0764AEA207}"/>
          </ac:spMkLst>
        </pc:spChg>
      </pc:sldChg>
      <pc:sldChg chg="add del">
        <pc:chgData name="I-Ting Wang" userId="33b354c5-a6c0-4b69-811f-f20ef9b038ce" providerId="ADAL" clId="{EB4F3530-66F6-644C-AD52-DAAE8692B044}" dt="2019-08-22T22:00:10.310" v="12820" actId="2696"/>
        <pc:sldMkLst>
          <pc:docMk/>
          <pc:sldMk cId="1274970244" sldId="406"/>
        </pc:sldMkLst>
      </pc:sldChg>
      <pc:sldChg chg="modSp">
        <pc:chgData name="I-Ting Wang" userId="33b354c5-a6c0-4b69-811f-f20ef9b038ce" providerId="ADAL" clId="{EB4F3530-66F6-644C-AD52-DAAE8692B044}" dt="2019-08-22T21:40:06.209" v="12692" actId="2710"/>
        <pc:sldMkLst>
          <pc:docMk/>
          <pc:sldMk cId="339822942" sldId="408"/>
        </pc:sldMkLst>
        <pc:spChg chg="mod">
          <ac:chgData name="I-Ting Wang" userId="33b354c5-a6c0-4b69-811f-f20ef9b038ce" providerId="ADAL" clId="{EB4F3530-66F6-644C-AD52-DAAE8692B044}" dt="2019-08-22T21:40:06.209" v="12692" actId="2710"/>
          <ac:spMkLst>
            <pc:docMk/>
            <pc:sldMk cId="339822942" sldId="408"/>
            <ac:spMk id="3" creationId="{6A3C936D-D786-1342-9824-6F0764AEA207}"/>
          </ac:spMkLst>
        </pc:spChg>
        <pc:picChg chg="mod modCrop">
          <ac:chgData name="I-Ting Wang" userId="33b354c5-a6c0-4b69-811f-f20ef9b038ce" providerId="ADAL" clId="{EB4F3530-66F6-644C-AD52-DAAE8692B044}" dt="2019-08-21T21:50:41.207" v="7866" actId="732"/>
          <ac:picMkLst>
            <pc:docMk/>
            <pc:sldMk cId="339822942" sldId="408"/>
            <ac:picMk id="7" creationId="{EC048C6E-BABF-FB43-926B-C7E1BEFAE4E4}"/>
          </ac:picMkLst>
        </pc:picChg>
      </pc:sldChg>
      <pc:sldChg chg="addSp modSp del modNotesTx">
        <pc:chgData name="I-Ting Wang" userId="33b354c5-a6c0-4b69-811f-f20ef9b038ce" providerId="ADAL" clId="{EB4F3530-66F6-644C-AD52-DAAE8692B044}" dt="2019-08-22T01:17:02.674" v="9739" actId="2696"/>
        <pc:sldMkLst>
          <pc:docMk/>
          <pc:sldMk cId="188529435" sldId="409"/>
        </pc:sldMkLst>
        <pc:spChg chg="mod">
          <ac:chgData name="I-Ting Wang" userId="33b354c5-a6c0-4b69-811f-f20ef9b038ce" providerId="ADAL" clId="{EB4F3530-66F6-644C-AD52-DAAE8692B044}" dt="2019-08-22T00:18:21.540" v="9584" actId="20577"/>
          <ac:spMkLst>
            <pc:docMk/>
            <pc:sldMk cId="188529435" sldId="409"/>
            <ac:spMk id="3" creationId="{3A073308-EB7E-574E-AE11-9BE4CB8422C9}"/>
          </ac:spMkLst>
        </pc:spChg>
        <pc:spChg chg="add mod">
          <ac:chgData name="I-Ting Wang" userId="33b354c5-a6c0-4b69-811f-f20ef9b038ce" providerId="ADAL" clId="{EB4F3530-66F6-644C-AD52-DAAE8692B044}" dt="2019-08-21T23:04:08.572" v="9053" actId="1038"/>
          <ac:spMkLst>
            <pc:docMk/>
            <pc:sldMk cId="188529435" sldId="409"/>
            <ac:spMk id="7" creationId="{B34EB231-3D3D-4443-8297-0B883AFBBE43}"/>
          </ac:spMkLst>
        </pc:spChg>
        <pc:grpChg chg="add mod">
          <ac:chgData name="I-Ting Wang" userId="33b354c5-a6c0-4b69-811f-f20ef9b038ce" providerId="ADAL" clId="{EB4F3530-66F6-644C-AD52-DAAE8692B044}" dt="2019-08-21T23:04:13.792" v="9067" actId="1036"/>
          <ac:grpSpMkLst>
            <pc:docMk/>
            <pc:sldMk cId="188529435" sldId="409"/>
            <ac:grpSpMk id="8" creationId="{5620FC1C-313C-6542-9DCC-535B0F84CD0E}"/>
          </ac:grpSpMkLst>
        </pc:grpChg>
        <pc:picChg chg="mod">
          <ac:chgData name="I-Ting Wang" userId="33b354c5-a6c0-4b69-811f-f20ef9b038ce" providerId="ADAL" clId="{EB4F3530-66F6-644C-AD52-DAAE8692B044}" dt="2019-08-21T23:04:00.552" v="9048" actId="164"/>
          <ac:picMkLst>
            <pc:docMk/>
            <pc:sldMk cId="188529435" sldId="409"/>
            <ac:picMk id="6" creationId="{1E9B0F16-85E0-4D4A-AAC7-362D70B45C0D}"/>
          </ac:picMkLst>
        </pc:picChg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3859670648" sldId="409"/>
        </pc:sldMkLst>
      </pc:sldChg>
      <pc:sldChg chg="modSp add del modNotesTx">
        <pc:chgData name="I-Ting Wang" userId="33b354c5-a6c0-4b69-811f-f20ef9b038ce" providerId="ADAL" clId="{EB4F3530-66F6-644C-AD52-DAAE8692B044}" dt="2019-08-22T21:44:43.816" v="12704" actId="20577"/>
        <pc:sldMkLst>
          <pc:docMk/>
          <pc:sldMk cId="3971322248" sldId="409"/>
        </pc:sldMkLst>
        <pc:spChg chg="mod">
          <ac:chgData name="I-Ting Wang" userId="33b354c5-a6c0-4b69-811f-f20ef9b038ce" providerId="ADAL" clId="{EB4F3530-66F6-644C-AD52-DAAE8692B044}" dt="2019-08-22T15:23:15.277" v="10554" actId="207"/>
          <ac:spMkLst>
            <pc:docMk/>
            <pc:sldMk cId="3971322248" sldId="409"/>
            <ac:spMk id="3" creationId="{3A073308-EB7E-574E-AE11-9BE4CB8422C9}"/>
          </ac:spMkLst>
        </pc:spChg>
      </pc:sldChg>
      <pc:sldChg chg="modSp add del">
        <pc:chgData name="I-Ting Wang" userId="33b354c5-a6c0-4b69-811f-f20ef9b038ce" providerId="ADAL" clId="{EB4F3530-66F6-644C-AD52-DAAE8692B044}" dt="2019-08-22T01:19:15.801" v="9778" actId="2696"/>
        <pc:sldMkLst>
          <pc:docMk/>
          <pc:sldMk cId="11088755" sldId="410"/>
        </pc:sldMkLst>
        <pc:spChg chg="mod">
          <ac:chgData name="I-Ting Wang" userId="33b354c5-a6c0-4b69-811f-f20ef9b038ce" providerId="ADAL" clId="{EB4F3530-66F6-644C-AD52-DAAE8692B044}" dt="2019-08-21T22:27:27.442" v="8547"/>
          <ac:spMkLst>
            <pc:docMk/>
            <pc:sldMk cId="11088755" sldId="410"/>
            <ac:spMk id="3" creationId="{85E6B980-4811-6848-BA9E-093546588B0D}"/>
          </ac:spMkLst>
        </pc:spChg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278163502" sldId="410"/>
        </pc:sldMkLst>
      </pc:sldChg>
      <pc:sldChg chg="modSp add modNotesTx">
        <pc:chgData name="I-Ting Wang" userId="33b354c5-a6c0-4b69-811f-f20ef9b038ce" providerId="ADAL" clId="{EB4F3530-66F6-644C-AD52-DAAE8692B044}" dt="2019-08-22T06:00:31.717" v="10442" actId="2710"/>
        <pc:sldMkLst>
          <pc:docMk/>
          <pc:sldMk cId="1593635083" sldId="410"/>
        </pc:sldMkLst>
        <pc:spChg chg="mod">
          <ac:chgData name="I-Ting Wang" userId="33b354c5-a6c0-4b69-811f-f20ef9b038ce" providerId="ADAL" clId="{EB4F3530-66F6-644C-AD52-DAAE8692B044}" dt="2019-08-22T06:00:31.717" v="10442" actId="2710"/>
          <ac:spMkLst>
            <pc:docMk/>
            <pc:sldMk cId="1593635083" sldId="410"/>
            <ac:spMk id="3" creationId="{85E6B980-4811-6848-BA9E-093546588B0D}"/>
          </ac:spMkLst>
        </pc:spChg>
      </pc:sldChg>
      <pc:sldChg chg="modSp add del">
        <pc:chgData name="I-Ting Wang" userId="33b354c5-a6c0-4b69-811f-f20ef9b038ce" providerId="ADAL" clId="{EB4F3530-66F6-644C-AD52-DAAE8692B044}" dt="2019-08-22T01:19:15.935" v="9779" actId="2696"/>
        <pc:sldMkLst>
          <pc:docMk/>
          <pc:sldMk cId="1670947853" sldId="411"/>
        </pc:sldMkLst>
        <pc:spChg chg="mod">
          <ac:chgData name="I-Ting Wang" userId="33b354c5-a6c0-4b69-811f-f20ef9b038ce" providerId="ADAL" clId="{EB4F3530-66F6-644C-AD52-DAAE8692B044}" dt="2019-08-21T22:27:27.442" v="8547"/>
          <ac:spMkLst>
            <pc:docMk/>
            <pc:sldMk cId="1670947853" sldId="411"/>
            <ac:spMk id="3" creationId="{5B0A5E2F-B085-8746-B566-32123693D4E5}"/>
          </ac:spMkLst>
        </pc:spChg>
      </pc:sldChg>
      <pc:sldChg chg="addSp delSp modSp add">
        <pc:chgData name="I-Ting Wang" userId="33b354c5-a6c0-4b69-811f-f20ef9b038ce" providerId="ADAL" clId="{EB4F3530-66F6-644C-AD52-DAAE8692B044}" dt="2019-08-22T17:54:15.645" v="10799" actId="403"/>
        <pc:sldMkLst>
          <pc:docMk/>
          <pc:sldMk cId="3146457656" sldId="411"/>
        </pc:sldMkLst>
        <pc:spChg chg="mod">
          <ac:chgData name="I-Ting Wang" userId="33b354c5-a6c0-4b69-811f-f20ef9b038ce" providerId="ADAL" clId="{EB4F3530-66F6-644C-AD52-DAAE8692B044}" dt="2019-08-22T17:54:15.645" v="10799" actId="403"/>
          <ac:spMkLst>
            <pc:docMk/>
            <pc:sldMk cId="3146457656" sldId="411"/>
            <ac:spMk id="3" creationId="{5B0A5E2F-B085-8746-B566-32123693D4E5}"/>
          </ac:spMkLst>
        </pc:spChg>
        <pc:spChg chg="mod">
          <ac:chgData name="I-Ting Wang" userId="33b354c5-a6c0-4b69-811f-f20ef9b038ce" providerId="ADAL" clId="{EB4F3530-66F6-644C-AD52-DAAE8692B044}" dt="2019-08-22T06:02:47.304" v="10481" actId="164"/>
          <ac:spMkLst>
            <pc:docMk/>
            <pc:sldMk cId="3146457656" sldId="411"/>
            <ac:spMk id="8" creationId="{8F37CBDB-190A-C54D-976C-372AAF8F97BE}"/>
          </ac:spMkLst>
        </pc:spChg>
        <pc:spChg chg="mod">
          <ac:chgData name="I-Ting Wang" userId="33b354c5-a6c0-4b69-811f-f20ef9b038ce" providerId="ADAL" clId="{EB4F3530-66F6-644C-AD52-DAAE8692B044}" dt="2019-08-22T06:02:47.304" v="10481" actId="164"/>
          <ac:spMkLst>
            <pc:docMk/>
            <pc:sldMk cId="3146457656" sldId="411"/>
            <ac:spMk id="9" creationId="{51A9A80B-951A-8746-A1C3-F192AAD88DAF}"/>
          </ac:spMkLst>
        </pc:spChg>
        <pc:spChg chg="mod">
          <ac:chgData name="I-Ting Wang" userId="33b354c5-a6c0-4b69-811f-f20ef9b038ce" providerId="ADAL" clId="{EB4F3530-66F6-644C-AD52-DAAE8692B044}" dt="2019-08-22T06:02:47.304" v="10481" actId="164"/>
          <ac:spMkLst>
            <pc:docMk/>
            <pc:sldMk cId="3146457656" sldId="411"/>
            <ac:spMk id="10" creationId="{D4D44064-6936-1D40-95F3-492A6D1765CF}"/>
          </ac:spMkLst>
        </pc:spChg>
        <pc:spChg chg="mod">
          <ac:chgData name="I-Ting Wang" userId="33b354c5-a6c0-4b69-811f-f20ef9b038ce" providerId="ADAL" clId="{EB4F3530-66F6-644C-AD52-DAAE8692B044}" dt="2019-08-22T06:02:47.304" v="10481" actId="164"/>
          <ac:spMkLst>
            <pc:docMk/>
            <pc:sldMk cId="3146457656" sldId="411"/>
            <ac:spMk id="11" creationId="{13D0026F-E251-404B-A488-E75D1A6DC1D4}"/>
          </ac:spMkLst>
        </pc:spChg>
        <pc:spChg chg="mod">
          <ac:chgData name="I-Ting Wang" userId="33b354c5-a6c0-4b69-811f-f20ef9b038ce" providerId="ADAL" clId="{EB4F3530-66F6-644C-AD52-DAAE8692B044}" dt="2019-08-22T06:02:47.304" v="10481" actId="164"/>
          <ac:spMkLst>
            <pc:docMk/>
            <pc:sldMk cId="3146457656" sldId="411"/>
            <ac:spMk id="12" creationId="{974EF8B3-9227-9A40-9AB0-5771A71F4C14}"/>
          </ac:spMkLst>
        </pc:spChg>
        <pc:spChg chg="mod">
          <ac:chgData name="I-Ting Wang" userId="33b354c5-a6c0-4b69-811f-f20ef9b038ce" providerId="ADAL" clId="{EB4F3530-66F6-644C-AD52-DAAE8692B044}" dt="2019-08-22T06:02:47.304" v="10481" actId="164"/>
          <ac:spMkLst>
            <pc:docMk/>
            <pc:sldMk cId="3146457656" sldId="411"/>
            <ac:spMk id="13" creationId="{739BD740-0C75-0D45-B154-EC5DCFD47887}"/>
          </ac:spMkLst>
        </pc:spChg>
        <pc:grpChg chg="add del mod">
          <ac:chgData name="I-Ting Wang" userId="33b354c5-a6c0-4b69-811f-f20ef9b038ce" providerId="ADAL" clId="{EB4F3530-66F6-644C-AD52-DAAE8692B044}" dt="2019-08-22T17:33:13.115" v="10589" actId="478"/>
          <ac:grpSpMkLst>
            <pc:docMk/>
            <pc:sldMk cId="3146457656" sldId="411"/>
            <ac:grpSpMk id="6" creationId="{374A8061-9F6A-9444-9402-EC9194D1C822}"/>
          </ac:grpSpMkLst>
        </pc:grpChg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3394322048" sldId="411"/>
        </pc:sldMkLst>
      </pc:sldChg>
      <pc:sldChg chg="modSp add modNotesTx">
        <pc:chgData name="I-Ting Wang" userId="33b354c5-a6c0-4b69-811f-f20ef9b038ce" providerId="ADAL" clId="{EB4F3530-66F6-644C-AD52-DAAE8692B044}" dt="2019-08-22T22:18:40.281" v="12997" actId="113"/>
        <pc:sldMkLst>
          <pc:docMk/>
          <pc:sldMk cId="3105222323" sldId="413"/>
        </pc:sldMkLst>
        <pc:spChg chg="mod">
          <ac:chgData name="I-Ting Wang" userId="33b354c5-a6c0-4b69-811f-f20ef9b038ce" providerId="ADAL" clId="{EB4F3530-66F6-644C-AD52-DAAE8692B044}" dt="2019-08-22T18:09:27.503" v="11228" actId="5793"/>
          <ac:spMkLst>
            <pc:docMk/>
            <pc:sldMk cId="3105222323" sldId="413"/>
            <ac:spMk id="2" creationId="{A0E0C14E-31F0-4E44-8DC1-B0EDFC73482E}"/>
          </ac:spMkLst>
        </pc:spChg>
        <pc:spChg chg="mod">
          <ac:chgData name="I-Ting Wang" userId="33b354c5-a6c0-4b69-811f-f20ef9b038ce" providerId="ADAL" clId="{EB4F3530-66F6-644C-AD52-DAAE8692B044}" dt="2019-08-22T15:25:01.796" v="10562" actId="207"/>
          <ac:spMkLst>
            <pc:docMk/>
            <pc:sldMk cId="3105222323" sldId="413"/>
            <ac:spMk id="11" creationId="{8DB88E35-8DC6-7A46-92B6-904469BD8590}"/>
          </ac:spMkLst>
        </pc:spChg>
        <pc:picChg chg="mod">
          <ac:chgData name="I-Ting Wang" userId="33b354c5-a6c0-4b69-811f-f20ef9b038ce" providerId="ADAL" clId="{EB4F3530-66F6-644C-AD52-DAAE8692B044}" dt="2019-08-21T21:28:21.072" v="7299" actId="1076"/>
          <ac:picMkLst>
            <pc:docMk/>
            <pc:sldMk cId="3105222323" sldId="413"/>
            <ac:picMk id="3" creationId="{4F94249F-3551-1C46-9FA4-022C19A92144}"/>
          </ac:picMkLst>
        </pc:picChg>
      </pc:sldChg>
      <pc:sldChg chg="addSp delSp modSp add modNotesTx">
        <pc:chgData name="I-Ting Wang" userId="33b354c5-a6c0-4b69-811f-f20ef9b038ce" providerId="ADAL" clId="{EB4F3530-66F6-644C-AD52-DAAE8692B044}" dt="2019-08-22T22:19:24.717" v="13007" actId="113"/>
        <pc:sldMkLst>
          <pc:docMk/>
          <pc:sldMk cId="308873696" sldId="414"/>
        </pc:sldMkLst>
        <pc:spChg chg="add mod">
          <ac:chgData name="I-Ting Wang" userId="33b354c5-a6c0-4b69-811f-f20ef9b038ce" providerId="ADAL" clId="{EB4F3530-66F6-644C-AD52-DAAE8692B044}" dt="2019-08-21T21:26:34.586" v="7251" actId="164"/>
          <ac:spMkLst>
            <pc:docMk/>
            <pc:sldMk cId="308873696" sldId="414"/>
            <ac:spMk id="8" creationId="{20288AFB-C373-424E-8839-56C790347D45}"/>
          </ac:spMkLst>
        </pc:spChg>
        <pc:spChg chg="mod">
          <ac:chgData name="I-Ting Wang" userId="33b354c5-a6c0-4b69-811f-f20ef9b038ce" providerId="ADAL" clId="{EB4F3530-66F6-644C-AD52-DAAE8692B044}" dt="2019-08-21T21:26:25.812" v="7250" actId="2710"/>
          <ac:spMkLst>
            <pc:docMk/>
            <pc:sldMk cId="308873696" sldId="414"/>
            <ac:spMk id="11" creationId="{8DB88E35-8DC6-7A46-92B6-904469BD8590}"/>
          </ac:spMkLst>
        </pc:spChg>
        <pc:spChg chg="add mod">
          <ac:chgData name="I-Ting Wang" userId="33b354c5-a6c0-4b69-811f-f20ef9b038ce" providerId="ADAL" clId="{EB4F3530-66F6-644C-AD52-DAAE8692B044}" dt="2019-08-21T21:26:34.586" v="7251" actId="164"/>
          <ac:spMkLst>
            <pc:docMk/>
            <pc:sldMk cId="308873696" sldId="414"/>
            <ac:spMk id="12" creationId="{78004306-EDEC-4B41-8D68-990B138B55AF}"/>
          </ac:spMkLst>
        </pc:spChg>
        <pc:spChg chg="add mod">
          <ac:chgData name="I-Ting Wang" userId="33b354c5-a6c0-4b69-811f-f20ef9b038ce" providerId="ADAL" clId="{EB4F3530-66F6-644C-AD52-DAAE8692B044}" dt="2019-08-21T21:26:34.586" v="7251" actId="164"/>
          <ac:spMkLst>
            <pc:docMk/>
            <pc:sldMk cId="308873696" sldId="414"/>
            <ac:spMk id="13" creationId="{BEEFEAE8-845E-3B41-8EA3-7683A1B0678B}"/>
          </ac:spMkLst>
        </pc:spChg>
        <pc:grpChg chg="add mod">
          <ac:chgData name="I-Ting Wang" userId="33b354c5-a6c0-4b69-811f-f20ef9b038ce" providerId="ADAL" clId="{EB4F3530-66F6-644C-AD52-DAAE8692B044}" dt="2019-08-21T21:26:34.586" v="7251" actId="164"/>
          <ac:grpSpMkLst>
            <pc:docMk/>
            <pc:sldMk cId="308873696" sldId="414"/>
            <ac:grpSpMk id="10" creationId="{FAF353D3-A93D-CE49-8116-0A9074D737C0}"/>
          </ac:grpSpMkLst>
        </pc:grpChg>
        <pc:grpChg chg="add mod">
          <ac:chgData name="I-Ting Wang" userId="33b354c5-a6c0-4b69-811f-f20ef9b038ce" providerId="ADAL" clId="{EB4F3530-66F6-644C-AD52-DAAE8692B044}" dt="2019-08-21T21:27:30.968" v="7294" actId="1035"/>
          <ac:grpSpMkLst>
            <pc:docMk/>
            <pc:sldMk cId="308873696" sldId="414"/>
            <ac:grpSpMk id="14" creationId="{DFF8A2B0-73CB-A443-83BD-1147503D9C31}"/>
          </ac:grpSpMkLst>
        </pc:grpChg>
        <pc:picChg chg="mod">
          <ac:chgData name="I-Ting Wang" userId="33b354c5-a6c0-4b69-811f-f20ef9b038ce" providerId="ADAL" clId="{EB4F3530-66F6-644C-AD52-DAAE8692B044}" dt="2019-08-19T17:59:02.886" v="5709" actId="164"/>
          <ac:picMkLst>
            <pc:docMk/>
            <pc:sldMk cId="308873696" sldId="414"/>
            <ac:picMk id="6" creationId="{5E902AD8-70D9-3243-AAC3-B32DD36234C2}"/>
          </ac:picMkLst>
        </pc:picChg>
        <pc:picChg chg="mod">
          <ac:chgData name="I-Ting Wang" userId="33b354c5-a6c0-4b69-811f-f20ef9b038ce" providerId="ADAL" clId="{EB4F3530-66F6-644C-AD52-DAAE8692B044}" dt="2019-08-21T21:20:20.180" v="7154" actId="14100"/>
          <ac:picMkLst>
            <pc:docMk/>
            <pc:sldMk cId="308873696" sldId="414"/>
            <ac:picMk id="7" creationId="{479225A6-73FC-4840-AB77-30E56FA714CE}"/>
          </ac:picMkLst>
        </pc:picChg>
        <pc:inkChg chg="add mod">
          <ac:chgData name="I-Ting Wang" userId="33b354c5-a6c0-4b69-811f-f20ef9b038ce" providerId="ADAL" clId="{EB4F3530-66F6-644C-AD52-DAAE8692B044}" dt="2019-08-19T17:59:02.886" v="5709" actId="164"/>
          <ac:inkMkLst>
            <pc:docMk/>
            <pc:sldMk cId="308873696" sldId="414"/>
            <ac:inkMk id="3" creationId="{4D76AFFD-C90F-884D-A6ED-BFC1F8157EBE}"/>
          </ac:inkMkLst>
        </pc:inkChg>
        <pc:inkChg chg="add del">
          <ac:chgData name="I-Ting Wang" userId="33b354c5-a6c0-4b69-811f-f20ef9b038ce" providerId="ADAL" clId="{EB4F3530-66F6-644C-AD52-DAAE8692B044}" dt="2019-08-19T17:57:49.645" v="5625" actId="9405"/>
          <ac:inkMkLst>
            <pc:docMk/>
            <pc:sldMk cId="308873696" sldId="414"/>
            <ac:inkMk id="8" creationId="{C8086F7E-1744-0546-8FFC-F2F3D696E76F}"/>
          </ac:inkMkLst>
        </pc:inkChg>
        <pc:inkChg chg="add mod">
          <ac:chgData name="I-Ting Wang" userId="33b354c5-a6c0-4b69-811f-f20ef9b038ce" providerId="ADAL" clId="{EB4F3530-66F6-644C-AD52-DAAE8692B044}" dt="2019-08-21T18:58:27.162" v="7020" actId="1035"/>
          <ac:inkMkLst>
            <pc:docMk/>
            <pc:sldMk cId="308873696" sldId="414"/>
            <ac:inkMk id="9" creationId="{72C92B1C-69C0-B843-8873-77919BA39146}"/>
          </ac:inkMkLst>
        </pc:inkChg>
      </pc:sldChg>
      <pc:sldChg chg="add del">
        <pc:chgData name="I-Ting Wang" userId="33b354c5-a6c0-4b69-811f-f20ef9b038ce" providerId="ADAL" clId="{EB4F3530-66F6-644C-AD52-DAAE8692B044}" dt="2019-08-22T22:00:07.827" v="12816" actId="2696"/>
        <pc:sldMkLst>
          <pc:docMk/>
          <pc:sldMk cId="2730385918" sldId="415"/>
        </pc:sldMkLst>
      </pc:sldChg>
      <pc:sldChg chg="add del">
        <pc:chgData name="I-Ting Wang" userId="33b354c5-a6c0-4b69-811f-f20ef9b038ce" providerId="ADAL" clId="{EB4F3530-66F6-644C-AD52-DAAE8692B044}" dt="2019-08-22T22:00:07.841" v="12817" actId="2696"/>
        <pc:sldMkLst>
          <pc:docMk/>
          <pc:sldMk cId="27377188" sldId="416"/>
        </pc:sldMkLst>
      </pc:sldChg>
      <pc:sldChg chg="addSp delSp modSp add del modNotesTx">
        <pc:chgData name="I-Ting Wang" userId="33b354c5-a6c0-4b69-811f-f20ef9b038ce" providerId="ADAL" clId="{EB4F3530-66F6-644C-AD52-DAAE8692B044}" dt="2019-08-22T22:23:22.581" v="13040" actId="113"/>
        <pc:sldMkLst>
          <pc:docMk/>
          <pc:sldMk cId="1874255548" sldId="417"/>
        </pc:sldMkLst>
        <pc:spChg chg="mod">
          <ac:chgData name="I-Ting Wang" userId="33b354c5-a6c0-4b69-811f-f20ef9b038ce" providerId="ADAL" clId="{EB4F3530-66F6-644C-AD52-DAAE8692B044}" dt="2019-08-22T05:43:59.955" v="10223" actId="113"/>
          <ac:spMkLst>
            <pc:docMk/>
            <pc:sldMk cId="1874255548" sldId="417"/>
            <ac:spMk id="11" creationId="{8DB88E35-8DC6-7A46-92B6-904469BD8590}"/>
          </ac:spMkLst>
        </pc:spChg>
        <pc:picChg chg="add mod">
          <ac:chgData name="I-Ting Wang" userId="33b354c5-a6c0-4b69-811f-f20ef9b038ce" providerId="ADAL" clId="{EB4F3530-66F6-644C-AD52-DAAE8692B044}" dt="2019-08-21T21:51:57.308" v="7919" actId="1035"/>
          <ac:picMkLst>
            <pc:docMk/>
            <pc:sldMk cId="1874255548" sldId="417"/>
            <ac:picMk id="3" creationId="{93CFE1DA-C96D-214B-A3BB-7C04A9E9DCE2}"/>
          </ac:picMkLst>
        </pc:picChg>
        <pc:picChg chg="add mod">
          <ac:chgData name="I-Ting Wang" userId="33b354c5-a6c0-4b69-811f-f20ef9b038ce" providerId="ADAL" clId="{EB4F3530-66F6-644C-AD52-DAAE8692B044}" dt="2019-08-21T21:51:57.308" v="7919" actId="1035"/>
          <ac:picMkLst>
            <pc:docMk/>
            <pc:sldMk cId="1874255548" sldId="417"/>
            <ac:picMk id="6" creationId="{CB6FB9C7-3646-FE4D-925A-8DF153FEEC02}"/>
          </ac:picMkLst>
        </pc:picChg>
        <pc:picChg chg="del">
          <ac:chgData name="I-Ting Wang" userId="33b354c5-a6c0-4b69-811f-f20ef9b038ce" providerId="ADAL" clId="{EB4F3530-66F6-644C-AD52-DAAE8692B044}" dt="2019-08-18T22:49:00.087" v="3198" actId="478"/>
          <ac:picMkLst>
            <pc:docMk/>
            <pc:sldMk cId="1874255548" sldId="417"/>
            <ac:picMk id="8" creationId="{FC8D23BC-1C36-E94B-84D1-2A4C645E0BA1}"/>
          </ac:picMkLst>
        </pc:picChg>
        <pc:picChg chg="del">
          <ac:chgData name="I-Ting Wang" userId="33b354c5-a6c0-4b69-811f-f20ef9b038ce" providerId="ADAL" clId="{EB4F3530-66F6-644C-AD52-DAAE8692B044}" dt="2019-08-18T22:48:58.910" v="3197" actId="478"/>
          <ac:picMkLst>
            <pc:docMk/>
            <pc:sldMk cId="1874255548" sldId="417"/>
            <ac:picMk id="9" creationId="{C3B1421C-8885-754E-B77A-149DCA3B9B7D}"/>
          </ac:picMkLst>
        </pc:picChg>
      </pc:sldChg>
      <pc:sldChg chg="modSp add del modNotesTx">
        <pc:chgData name="I-Ting Wang" userId="33b354c5-a6c0-4b69-811f-f20ef9b038ce" providerId="ADAL" clId="{EB4F3530-66F6-644C-AD52-DAAE8692B044}" dt="2019-08-22T21:45:20.942" v="12707" actId="113"/>
        <pc:sldMkLst>
          <pc:docMk/>
          <pc:sldMk cId="3112340894" sldId="418"/>
        </pc:sldMkLst>
        <pc:spChg chg="mod">
          <ac:chgData name="I-Ting Wang" userId="33b354c5-a6c0-4b69-811f-f20ef9b038ce" providerId="ADAL" clId="{EB4F3530-66F6-644C-AD52-DAAE8692B044}" dt="2019-08-22T18:04:22.636" v="11141" actId="20577"/>
          <ac:spMkLst>
            <pc:docMk/>
            <pc:sldMk cId="3112340894" sldId="418"/>
            <ac:spMk id="2" creationId="{A0E0C14E-31F0-4E44-8DC1-B0EDFC73482E}"/>
          </ac:spMkLst>
        </pc:spChg>
        <pc:spChg chg="mod">
          <ac:chgData name="I-Ting Wang" userId="33b354c5-a6c0-4b69-811f-f20ef9b038ce" providerId="ADAL" clId="{EB4F3530-66F6-644C-AD52-DAAE8692B044}" dt="2019-08-22T05:44:08.282" v="10225" actId="14100"/>
          <ac:spMkLst>
            <pc:docMk/>
            <pc:sldMk cId="3112340894" sldId="418"/>
            <ac:spMk id="11" creationId="{8DB88E35-8DC6-7A46-92B6-904469BD8590}"/>
          </ac:spMkLst>
        </pc:spChg>
        <pc:picChg chg="mod">
          <ac:chgData name="I-Ting Wang" userId="33b354c5-a6c0-4b69-811f-f20ef9b038ce" providerId="ADAL" clId="{EB4F3530-66F6-644C-AD52-DAAE8692B044}" dt="2019-08-21T21:52:53.694" v="7961" actId="1035"/>
          <ac:picMkLst>
            <pc:docMk/>
            <pc:sldMk cId="3112340894" sldId="418"/>
            <ac:picMk id="3" creationId="{93CFE1DA-C96D-214B-A3BB-7C04A9E9DCE2}"/>
          </ac:picMkLst>
        </pc:picChg>
        <pc:picChg chg="mod">
          <ac:chgData name="I-Ting Wang" userId="33b354c5-a6c0-4b69-811f-f20ef9b038ce" providerId="ADAL" clId="{EB4F3530-66F6-644C-AD52-DAAE8692B044}" dt="2019-08-21T21:52:49.193" v="7958" actId="1037"/>
          <ac:picMkLst>
            <pc:docMk/>
            <pc:sldMk cId="3112340894" sldId="418"/>
            <ac:picMk id="6" creationId="{CB6FB9C7-3646-FE4D-925A-8DF153FEEC02}"/>
          </ac:picMkLst>
        </pc:picChg>
      </pc:sldChg>
      <pc:sldChg chg="modSp add modNotesTx">
        <pc:chgData name="I-Ting Wang" userId="33b354c5-a6c0-4b69-811f-f20ef9b038ce" providerId="ADAL" clId="{EB4F3530-66F6-644C-AD52-DAAE8692B044}" dt="2019-08-22T21:45:31.955" v="12709" actId="113"/>
        <pc:sldMkLst>
          <pc:docMk/>
          <pc:sldMk cId="430200064" sldId="419"/>
        </pc:sldMkLst>
        <pc:spChg chg="mod">
          <ac:chgData name="I-Ting Wang" userId="33b354c5-a6c0-4b69-811f-f20ef9b038ce" providerId="ADAL" clId="{EB4F3530-66F6-644C-AD52-DAAE8692B044}" dt="2019-08-22T18:06:00.388" v="11182" actId="20577"/>
          <ac:spMkLst>
            <pc:docMk/>
            <pc:sldMk cId="430200064" sldId="419"/>
            <ac:spMk id="2" creationId="{A0E0C14E-31F0-4E44-8DC1-B0EDFC73482E}"/>
          </ac:spMkLst>
        </pc:spChg>
        <pc:spChg chg="mod">
          <ac:chgData name="I-Ting Wang" userId="33b354c5-a6c0-4b69-811f-f20ef9b038ce" providerId="ADAL" clId="{EB4F3530-66F6-644C-AD52-DAAE8692B044}" dt="2019-08-22T15:25:07.610" v="10564" actId="207"/>
          <ac:spMkLst>
            <pc:docMk/>
            <pc:sldMk cId="430200064" sldId="419"/>
            <ac:spMk id="11" creationId="{8DB88E35-8DC6-7A46-92B6-904469BD8590}"/>
          </ac:spMkLst>
        </pc:spChg>
        <pc:picChg chg="mod">
          <ac:chgData name="I-Ting Wang" userId="33b354c5-a6c0-4b69-811f-f20ef9b038ce" providerId="ADAL" clId="{EB4F3530-66F6-644C-AD52-DAAE8692B044}" dt="2019-08-21T17:34:03.318" v="5818" actId="14826"/>
          <ac:picMkLst>
            <pc:docMk/>
            <pc:sldMk cId="430200064" sldId="419"/>
            <ac:picMk id="3" creationId="{4F94249F-3551-1C46-9FA4-022C19A92144}"/>
          </ac:picMkLst>
        </pc:picChg>
      </pc:sldChg>
      <pc:sldChg chg="add del">
        <pc:chgData name="I-Ting Wang" userId="33b354c5-a6c0-4b69-811f-f20ef9b038ce" providerId="ADAL" clId="{EB4F3530-66F6-644C-AD52-DAAE8692B044}" dt="2019-08-22T22:00:12.224" v="12822" actId="2696"/>
        <pc:sldMkLst>
          <pc:docMk/>
          <pc:sldMk cId="3052385136" sldId="420"/>
        </pc:sldMkLst>
      </pc:sldChg>
      <pc:sldChg chg="add del">
        <pc:chgData name="I-Ting Wang" userId="33b354c5-a6c0-4b69-811f-f20ef9b038ce" providerId="ADAL" clId="{EB4F3530-66F6-644C-AD52-DAAE8692B044}" dt="2019-08-22T22:00:12.237" v="12823" actId="2696"/>
        <pc:sldMkLst>
          <pc:docMk/>
          <pc:sldMk cId="2003637287" sldId="421"/>
        </pc:sldMkLst>
      </pc:sldChg>
      <pc:sldChg chg="addSp delSp modSp modNotesTx">
        <pc:chgData name="I-Ting Wang" userId="33b354c5-a6c0-4b69-811f-f20ef9b038ce" providerId="ADAL" clId="{EB4F3530-66F6-644C-AD52-DAAE8692B044}" dt="2019-08-22T22:19:57.933" v="13014" actId="113"/>
        <pc:sldMkLst>
          <pc:docMk/>
          <pc:sldMk cId="281457380" sldId="422"/>
        </pc:sldMkLst>
        <pc:spChg chg="add del mod">
          <ac:chgData name="I-Ting Wang" userId="33b354c5-a6c0-4b69-811f-f20ef9b038ce" providerId="ADAL" clId="{EB4F3530-66F6-644C-AD52-DAAE8692B044}" dt="2019-08-21T21:14:12.272" v="7114" actId="478"/>
          <ac:spMkLst>
            <pc:docMk/>
            <pc:sldMk cId="281457380" sldId="422"/>
            <ac:spMk id="9" creationId="{89542D75-2127-4E45-A0C2-393CB0D25C47}"/>
          </ac:spMkLst>
        </pc:spChg>
        <pc:spChg chg="add del mod">
          <ac:chgData name="I-Ting Wang" userId="33b354c5-a6c0-4b69-811f-f20ef9b038ce" providerId="ADAL" clId="{EB4F3530-66F6-644C-AD52-DAAE8692B044}" dt="2019-08-21T21:14:39.746" v="7116" actId="478"/>
          <ac:spMkLst>
            <pc:docMk/>
            <pc:sldMk cId="281457380" sldId="422"/>
            <ac:spMk id="10" creationId="{7FD4683C-9B57-8543-8518-8515CB49C5CA}"/>
          </ac:spMkLst>
        </pc:spChg>
        <pc:spChg chg="mod">
          <ac:chgData name="I-Ting Wang" userId="33b354c5-a6c0-4b69-811f-f20ef9b038ce" providerId="ADAL" clId="{EB4F3530-66F6-644C-AD52-DAAE8692B044}" dt="2019-08-21T21:26:18.778" v="7249" actId="2710"/>
          <ac:spMkLst>
            <pc:docMk/>
            <pc:sldMk cId="281457380" sldId="422"/>
            <ac:spMk id="11" creationId="{8DB88E35-8DC6-7A46-92B6-904469BD8590}"/>
          </ac:spMkLst>
        </pc:spChg>
        <pc:spChg chg="add mod">
          <ac:chgData name="I-Ting Wang" userId="33b354c5-a6c0-4b69-811f-f20ef9b038ce" providerId="ADAL" clId="{EB4F3530-66F6-644C-AD52-DAAE8692B044}" dt="2019-08-21T21:23:01.583" v="7176" actId="208"/>
          <ac:spMkLst>
            <pc:docMk/>
            <pc:sldMk cId="281457380" sldId="422"/>
            <ac:spMk id="12" creationId="{42DCB49A-AA9D-A54E-B1FC-6DD78FCCF1D5}"/>
          </ac:spMkLst>
        </pc:spChg>
        <pc:spChg chg="add del mod">
          <ac:chgData name="I-Ting Wang" userId="33b354c5-a6c0-4b69-811f-f20ef9b038ce" providerId="ADAL" clId="{EB4F3530-66F6-644C-AD52-DAAE8692B044}" dt="2019-08-21T21:17:30.278" v="7137" actId="478"/>
          <ac:spMkLst>
            <pc:docMk/>
            <pc:sldMk cId="281457380" sldId="422"/>
            <ac:spMk id="13" creationId="{5FD3907A-8AC2-FA41-958C-FAB7B0F08E46}"/>
          </ac:spMkLst>
        </pc:spChg>
        <pc:spChg chg="add mod">
          <ac:chgData name="I-Ting Wang" userId="33b354c5-a6c0-4b69-811f-f20ef9b038ce" providerId="ADAL" clId="{EB4F3530-66F6-644C-AD52-DAAE8692B044}" dt="2019-08-21T21:23:09.476" v="7177" actId="208"/>
          <ac:spMkLst>
            <pc:docMk/>
            <pc:sldMk cId="281457380" sldId="422"/>
            <ac:spMk id="14" creationId="{1B7CA4A5-3F3A-5B4B-8AE0-5D85E322978D}"/>
          </ac:spMkLst>
        </pc:spChg>
        <pc:picChg chg="mod">
          <ac:chgData name="I-Ting Wang" userId="33b354c5-a6c0-4b69-811f-f20ef9b038ce" providerId="ADAL" clId="{EB4F3530-66F6-644C-AD52-DAAE8692B044}" dt="2019-08-21T21:16:54.293" v="7133" actId="1076"/>
          <ac:picMkLst>
            <pc:docMk/>
            <pc:sldMk cId="281457380" sldId="422"/>
            <ac:picMk id="3" creationId="{1738056E-6DCF-D342-B419-887911E480E6}"/>
          </ac:picMkLst>
        </pc:picChg>
        <pc:picChg chg="mod">
          <ac:chgData name="I-Ting Wang" userId="33b354c5-a6c0-4b69-811f-f20ef9b038ce" providerId="ADAL" clId="{EB4F3530-66F6-644C-AD52-DAAE8692B044}" dt="2019-08-21T21:25:52.220" v="7248" actId="1076"/>
          <ac:picMkLst>
            <pc:docMk/>
            <pc:sldMk cId="281457380" sldId="422"/>
            <ac:picMk id="6" creationId="{0B76C4D6-9BAD-8D4C-A1BD-81B44DEA784A}"/>
          </ac:picMkLst>
        </pc:picChg>
        <pc:cxnChg chg="add del mod">
          <ac:chgData name="I-Ting Wang" userId="33b354c5-a6c0-4b69-811f-f20ef9b038ce" providerId="ADAL" clId="{EB4F3530-66F6-644C-AD52-DAAE8692B044}" dt="2019-08-21T21:13:44.837" v="7111" actId="11529"/>
          <ac:cxnSpMkLst>
            <pc:docMk/>
            <pc:sldMk cId="281457380" sldId="422"/>
            <ac:cxnSpMk id="8" creationId="{C60337AC-BD0A-1C43-A1C6-4E3B61AD5223}"/>
          </ac:cxnSpMkLst>
        </pc:cxnChg>
      </pc:sldChg>
      <pc:sldChg chg="addSp modSp add">
        <pc:chgData name="I-Ting Wang" userId="33b354c5-a6c0-4b69-811f-f20ef9b038ce" providerId="ADAL" clId="{EB4F3530-66F6-644C-AD52-DAAE8692B044}" dt="2019-08-23T08:25:45.234" v="13454" actId="113"/>
        <pc:sldMkLst>
          <pc:docMk/>
          <pc:sldMk cId="1099660389" sldId="423"/>
        </pc:sldMkLst>
        <pc:spChg chg="mod">
          <ac:chgData name="I-Ting Wang" userId="33b354c5-a6c0-4b69-811f-f20ef9b038ce" providerId="ADAL" clId="{EB4F3530-66F6-644C-AD52-DAAE8692B044}" dt="2019-08-23T08:25:28.708" v="13449"/>
          <ac:spMkLst>
            <pc:docMk/>
            <pc:sldMk cId="1099660389" sldId="423"/>
            <ac:spMk id="2" creationId="{A0E0C14E-31F0-4E44-8DC1-B0EDFC73482E}"/>
          </ac:spMkLst>
        </pc:spChg>
        <pc:spChg chg="mod">
          <ac:chgData name="I-Ting Wang" userId="33b354c5-a6c0-4b69-811f-f20ef9b038ce" providerId="ADAL" clId="{EB4F3530-66F6-644C-AD52-DAAE8692B044}" dt="2019-08-23T08:25:45.234" v="13454" actId="113"/>
          <ac:spMkLst>
            <pc:docMk/>
            <pc:sldMk cId="1099660389" sldId="423"/>
            <ac:spMk id="10" creationId="{8722D461-1524-0B43-9BBE-977A49DE943F}"/>
          </ac:spMkLst>
        </pc:spChg>
        <pc:spChg chg="add mod">
          <ac:chgData name="I-Ting Wang" userId="33b354c5-a6c0-4b69-811f-f20ef9b038ce" providerId="ADAL" clId="{EB4F3530-66F6-644C-AD52-DAAE8692B044}" dt="2019-08-23T08:25:09.375" v="13448" actId="164"/>
          <ac:spMkLst>
            <pc:docMk/>
            <pc:sldMk cId="1099660389" sldId="423"/>
            <ac:spMk id="11" creationId="{6042C741-A4CA-074B-8019-0667A8CB4578}"/>
          </ac:spMkLst>
        </pc:spChg>
        <pc:grpChg chg="add mod">
          <ac:chgData name="I-Ting Wang" userId="33b354c5-a6c0-4b69-811f-f20ef9b038ce" providerId="ADAL" clId="{EB4F3530-66F6-644C-AD52-DAAE8692B044}" dt="2019-08-23T08:25:09.375" v="13448" actId="164"/>
          <ac:grpSpMkLst>
            <pc:docMk/>
            <pc:sldMk cId="1099660389" sldId="423"/>
            <ac:grpSpMk id="6" creationId="{86407281-3E45-AA41-8AA6-696312F5DF8C}"/>
          </ac:grpSpMkLst>
        </pc:grpChg>
        <pc:picChg chg="mod">
          <ac:chgData name="I-Ting Wang" userId="33b354c5-a6c0-4b69-811f-f20ef9b038ce" providerId="ADAL" clId="{EB4F3530-66F6-644C-AD52-DAAE8692B044}" dt="2019-08-23T08:25:09.375" v="13448" actId="164"/>
          <ac:picMkLst>
            <pc:docMk/>
            <pc:sldMk cId="1099660389" sldId="423"/>
            <ac:picMk id="12" creationId="{866894B8-E6E0-4F8F-A898-B191548A405B}"/>
          </ac:picMkLst>
        </pc:picChg>
        <pc:picChg chg="add mod modCrop">
          <ac:chgData name="I-Ting Wang" userId="33b354c5-a6c0-4b69-811f-f20ef9b038ce" providerId="ADAL" clId="{EB4F3530-66F6-644C-AD52-DAAE8692B044}" dt="2019-08-23T08:25:09.375" v="13448" actId="164"/>
          <ac:picMkLst>
            <pc:docMk/>
            <pc:sldMk cId="1099660389" sldId="423"/>
            <ac:picMk id="13" creationId="{E525561D-132D-674B-99B3-A16453B9031A}"/>
          </ac:picMkLst>
        </pc:picChg>
      </pc:sldChg>
      <pc:sldChg chg="addSp modSp del modNotes modNotesTx">
        <pc:chgData name="I-Ting Wang" userId="33b354c5-a6c0-4b69-811f-f20ef9b038ce" providerId="ADAL" clId="{EB4F3530-66F6-644C-AD52-DAAE8692B044}" dt="2019-08-22T21:46:13.100" v="12719" actId="2696"/>
        <pc:sldMkLst>
          <pc:docMk/>
          <pc:sldMk cId="3654790206" sldId="423"/>
        </pc:sldMkLst>
        <pc:spChg chg="mod">
          <ac:chgData name="I-Ting Wang" userId="33b354c5-a6c0-4b69-811f-f20ef9b038ce" providerId="ADAL" clId="{EB4F3530-66F6-644C-AD52-DAAE8692B044}" dt="2019-08-22T18:07:28.716" v="11211"/>
          <ac:spMkLst>
            <pc:docMk/>
            <pc:sldMk cId="3654790206" sldId="423"/>
            <ac:spMk id="2" creationId="{A0E0C14E-31F0-4E44-8DC1-B0EDFC73482E}"/>
          </ac:spMkLst>
        </pc:spChg>
        <pc:spChg chg="mod">
          <ac:chgData name="I-Ting Wang" userId="33b354c5-a6c0-4b69-811f-f20ef9b038ce" providerId="ADAL" clId="{EB4F3530-66F6-644C-AD52-DAAE8692B044}" dt="2019-08-21T18:57:34.738" v="7010" actId="113"/>
          <ac:spMkLst>
            <pc:docMk/>
            <pc:sldMk cId="3654790206" sldId="423"/>
            <ac:spMk id="10" creationId="{8722D461-1524-0B43-9BBE-977A49DE943F}"/>
          </ac:spMkLst>
        </pc:spChg>
        <pc:spChg chg="add mod">
          <ac:chgData name="I-Ting Wang" userId="33b354c5-a6c0-4b69-811f-f20ef9b038ce" providerId="ADAL" clId="{EB4F3530-66F6-644C-AD52-DAAE8692B044}" dt="2019-08-21T21:47:53.617" v="7855" actId="164"/>
          <ac:spMkLst>
            <pc:docMk/>
            <pc:sldMk cId="3654790206" sldId="423"/>
            <ac:spMk id="11" creationId="{787AF1CB-8CE3-FD44-9C58-BF210A347351}"/>
          </ac:spMkLst>
        </pc:spChg>
        <pc:grpChg chg="add mod">
          <ac:chgData name="I-Ting Wang" userId="33b354c5-a6c0-4b69-811f-f20ef9b038ce" providerId="ADAL" clId="{EB4F3530-66F6-644C-AD52-DAAE8692B044}" dt="2019-08-22T18:09:03.601" v="11226" actId="167"/>
          <ac:grpSpMkLst>
            <pc:docMk/>
            <pc:sldMk cId="3654790206" sldId="423"/>
            <ac:grpSpMk id="6" creationId="{1744E2BA-2952-ED4D-A1A7-8970BE0FA142}"/>
          </ac:grpSpMkLst>
        </pc:grpChg>
        <pc:picChg chg="mod">
          <ac:chgData name="I-Ting Wang" userId="33b354c5-a6c0-4b69-811f-f20ef9b038ce" providerId="ADAL" clId="{EB4F3530-66F6-644C-AD52-DAAE8692B044}" dt="2019-08-21T21:47:53.617" v="7855" actId="164"/>
          <ac:picMkLst>
            <pc:docMk/>
            <pc:sldMk cId="3654790206" sldId="423"/>
            <ac:picMk id="12" creationId="{866894B8-E6E0-4F8F-A898-B191548A405B}"/>
          </ac:picMkLst>
        </pc:picChg>
        <pc:picChg chg="add mod modCrop">
          <ac:chgData name="I-Ting Wang" userId="33b354c5-a6c0-4b69-811f-f20ef9b038ce" providerId="ADAL" clId="{EB4F3530-66F6-644C-AD52-DAAE8692B044}" dt="2019-08-21T21:47:53.617" v="7855" actId="164"/>
          <ac:picMkLst>
            <pc:docMk/>
            <pc:sldMk cId="3654790206" sldId="423"/>
            <ac:picMk id="13" creationId="{B7EA4334-6933-D845-904D-4C36B5BEA693}"/>
          </ac:picMkLst>
        </pc:picChg>
      </pc:sldChg>
      <pc:sldChg chg="addSp modSp add del modNotesTx">
        <pc:chgData name="I-Ting Wang" userId="33b354c5-a6c0-4b69-811f-f20ef9b038ce" providerId="ADAL" clId="{EB4F3530-66F6-644C-AD52-DAAE8692B044}" dt="2019-08-22T22:22:38.557" v="13034" actId="113"/>
        <pc:sldMkLst>
          <pc:docMk/>
          <pc:sldMk cId="1035239729" sldId="424"/>
        </pc:sldMkLst>
        <pc:spChg chg="mod">
          <ac:chgData name="I-Ting Wang" userId="33b354c5-a6c0-4b69-811f-f20ef9b038ce" providerId="ADAL" clId="{EB4F3530-66F6-644C-AD52-DAAE8692B044}" dt="2019-08-22T18:07:34.730" v="11213"/>
          <ac:spMkLst>
            <pc:docMk/>
            <pc:sldMk cId="1035239729" sldId="424"/>
            <ac:spMk id="2" creationId="{A0E0C14E-31F0-4E44-8DC1-B0EDFC73482E}"/>
          </ac:spMkLst>
        </pc:spChg>
        <pc:spChg chg="add mod">
          <ac:chgData name="I-Ting Wang" userId="33b354c5-a6c0-4b69-811f-f20ef9b038ce" providerId="ADAL" clId="{EB4F3530-66F6-644C-AD52-DAAE8692B044}" dt="2019-08-19T05:41:02.689" v="4177" actId="20577"/>
          <ac:spMkLst>
            <pc:docMk/>
            <pc:sldMk cId="1035239729" sldId="424"/>
            <ac:spMk id="8" creationId="{51A1F6D2-CAD1-D946-B8A4-D7A56DFEEC10}"/>
          </ac:spMkLst>
        </pc:spChg>
        <pc:spChg chg="add mod">
          <ac:chgData name="I-Ting Wang" userId="33b354c5-a6c0-4b69-811f-f20ef9b038ce" providerId="ADAL" clId="{EB4F3530-66F6-644C-AD52-DAAE8692B044}" dt="2019-08-21T21:48:03.551" v="7856" actId="164"/>
          <ac:spMkLst>
            <pc:docMk/>
            <pc:sldMk cId="1035239729" sldId="424"/>
            <ac:spMk id="11" creationId="{D4BFFF31-CDA5-754B-8C39-227B744BF880}"/>
          </ac:spMkLst>
        </pc:spChg>
        <pc:grpChg chg="add mod">
          <ac:chgData name="I-Ting Wang" userId="33b354c5-a6c0-4b69-811f-f20ef9b038ce" providerId="ADAL" clId="{EB4F3530-66F6-644C-AD52-DAAE8692B044}" dt="2019-08-19T05:41:41.233" v="4200" actId="1035"/>
          <ac:grpSpMkLst>
            <pc:docMk/>
            <pc:sldMk cId="1035239729" sldId="424"/>
            <ac:grpSpMk id="3" creationId="{97EEAFDA-E5AC-7B4D-B907-5CD5587088E9}"/>
          </ac:grpSpMkLst>
        </pc:grpChg>
        <pc:grpChg chg="add mod">
          <ac:chgData name="I-Ting Wang" userId="33b354c5-a6c0-4b69-811f-f20ef9b038ce" providerId="ADAL" clId="{EB4F3530-66F6-644C-AD52-DAAE8692B044}" dt="2019-08-22T18:08:54.782" v="11225" actId="167"/>
          <ac:grpSpMkLst>
            <pc:docMk/>
            <pc:sldMk cId="1035239729" sldId="424"/>
            <ac:grpSpMk id="6" creationId="{0A0EF7D3-94F5-604D-B365-9A82571C22A8}"/>
          </ac:grpSpMkLst>
        </pc:grpChg>
        <pc:picChg chg="mod">
          <ac:chgData name="I-Ting Wang" userId="33b354c5-a6c0-4b69-811f-f20ef9b038ce" providerId="ADAL" clId="{EB4F3530-66F6-644C-AD52-DAAE8692B044}" dt="2019-08-21T21:48:03.551" v="7856" actId="164"/>
          <ac:picMkLst>
            <pc:docMk/>
            <pc:sldMk cId="1035239729" sldId="424"/>
            <ac:picMk id="7" creationId="{5245C333-B645-4783-95F4-048CF661369B}"/>
          </ac:picMkLst>
        </pc:picChg>
        <pc:picChg chg="mod">
          <ac:chgData name="I-Ting Wang" userId="33b354c5-a6c0-4b69-811f-f20ef9b038ce" providerId="ADAL" clId="{EB4F3530-66F6-644C-AD52-DAAE8692B044}" dt="2019-08-19T05:41:38.698" v="4196" actId="164"/>
          <ac:picMkLst>
            <pc:docMk/>
            <pc:sldMk cId="1035239729" sldId="424"/>
            <ac:picMk id="9" creationId="{311027B6-7904-42D9-BAD7-7DEFD4A461F9}"/>
          </ac:picMkLst>
        </pc:picChg>
        <pc:picChg chg="add mod modCrop">
          <ac:chgData name="I-Ting Wang" userId="33b354c5-a6c0-4b69-811f-f20ef9b038ce" providerId="ADAL" clId="{EB4F3530-66F6-644C-AD52-DAAE8692B044}" dt="2019-08-21T21:48:03.551" v="7856" actId="164"/>
          <ac:picMkLst>
            <pc:docMk/>
            <pc:sldMk cId="1035239729" sldId="424"/>
            <ac:picMk id="12" creationId="{E6CD1A8B-C6C1-9449-AFDA-84E3047090AC}"/>
          </ac:picMkLst>
        </pc:picChg>
        <pc:inkChg chg="add mod">
          <ac:chgData name="I-Ting Wang" userId="33b354c5-a6c0-4b69-811f-f20ef9b038ce" providerId="ADAL" clId="{EB4F3530-66F6-644C-AD52-DAAE8692B044}" dt="2019-08-19T05:41:38.698" v="4196" actId="164"/>
          <ac:inkMkLst>
            <pc:docMk/>
            <pc:sldMk cId="1035239729" sldId="424"/>
            <ac:inkMk id="10" creationId="{33E7F5A5-9001-9C42-9E13-3CCEEED4F584}"/>
          </ac:inkMkLst>
        </pc:inkChg>
      </pc:sldChg>
      <pc:sldChg chg="addSp modSp modNotesTx">
        <pc:chgData name="I-Ting Wang" userId="33b354c5-a6c0-4b69-811f-f20ef9b038ce" providerId="ADAL" clId="{EB4F3530-66F6-644C-AD52-DAAE8692B044}" dt="2019-08-22T21:46:33.132" v="12720" actId="113"/>
        <pc:sldMkLst>
          <pc:docMk/>
          <pc:sldMk cId="2857332867" sldId="425"/>
        </pc:sldMkLst>
        <pc:spChg chg="mod">
          <ac:chgData name="I-Ting Wang" userId="33b354c5-a6c0-4b69-811f-f20ef9b038ce" providerId="ADAL" clId="{EB4F3530-66F6-644C-AD52-DAAE8692B044}" dt="2019-08-22T18:07:40.856" v="11215"/>
          <ac:spMkLst>
            <pc:docMk/>
            <pc:sldMk cId="2857332867" sldId="425"/>
            <ac:spMk id="2" creationId="{A0E0C14E-31F0-4E44-8DC1-B0EDFC73482E}"/>
          </ac:spMkLst>
        </pc:spChg>
        <pc:spChg chg="add mod">
          <ac:chgData name="I-Ting Wang" userId="33b354c5-a6c0-4b69-811f-f20ef9b038ce" providerId="ADAL" clId="{EB4F3530-66F6-644C-AD52-DAAE8692B044}" dt="2019-08-21T21:48:08.743" v="7857" actId="164"/>
          <ac:spMkLst>
            <pc:docMk/>
            <pc:sldMk cId="2857332867" sldId="425"/>
            <ac:spMk id="10" creationId="{B1903AE0-7871-C249-BEAE-53F48F8AD65C}"/>
          </ac:spMkLst>
        </pc:spChg>
        <pc:grpChg chg="add mod">
          <ac:chgData name="I-Ting Wang" userId="33b354c5-a6c0-4b69-811f-f20ef9b038ce" providerId="ADAL" clId="{EB4F3530-66F6-644C-AD52-DAAE8692B044}" dt="2019-08-22T18:08:45.255" v="11224" actId="167"/>
          <ac:grpSpMkLst>
            <pc:docMk/>
            <pc:sldMk cId="2857332867" sldId="425"/>
            <ac:grpSpMk id="12" creationId="{B8229437-F56E-3B4A-9C51-6D14265E82B8}"/>
          </ac:grpSpMkLst>
        </pc:grpChg>
        <pc:picChg chg="mod">
          <ac:chgData name="I-Ting Wang" userId="33b354c5-a6c0-4b69-811f-f20ef9b038ce" providerId="ADAL" clId="{EB4F3530-66F6-644C-AD52-DAAE8692B044}" dt="2019-08-21T21:48:08.743" v="7857" actId="164"/>
          <ac:picMkLst>
            <pc:docMk/>
            <pc:sldMk cId="2857332867" sldId="425"/>
            <ac:picMk id="7" creationId="{808F4C06-70C8-4BA9-A417-BF8FE5C1D0FA}"/>
          </ac:picMkLst>
        </pc:picChg>
        <pc:picChg chg="add mod modCrop">
          <ac:chgData name="I-Ting Wang" userId="33b354c5-a6c0-4b69-811f-f20ef9b038ce" providerId="ADAL" clId="{EB4F3530-66F6-644C-AD52-DAAE8692B044}" dt="2019-08-21T21:48:08.743" v="7857" actId="164"/>
          <ac:picMkLst>
            <pc:docMk/>
            <pc:sldMk cId="2857332867" sldId="425"/>
            <ac:picMk id="11" creationId="{AA3C6789-36B5-1247-BDEF-BD28ED1510A2}"/>
          </ac:picMkLst>
        </pc:picChg>
      </pc:sldChg>
      <pc:sldChg chg="addSp modSp">
        <pc:chgData name="I-Ting Wang" userId="33b354c5-a6c0-4b69-811f-f20ef9b038ce" providerId="ADAL" clId="{EB4F3530-66F6-644C-AD52-DAAE8692B044}" dt="2019-08-22T18:08:39.435" v="11223" actId="167"/>
        <pc:sldMkLst>
          <pc:docMk/>
          <pc:sldMk cId="3445261264" sldId="426"/>
        </pc:sldMkLst>
        <pc:spChg chg="mod">
          <ac:chgData name="I-Ting Wang" userId="33b354c5-a6c0-4b69-811f-f20ef9b038ce" providerId="ADAL" clId="{EB4F3530-66F6-644C-AD52-DAAE8692B044}" dt="2019-08-22T18:07:46.566" v="11217"/>
          <ac:spMkLst>
            <pc:docMk/>
            <pc:sldMk cId="3445261264" sldId="426"/>
            <ac:spMk id="2" creationId="{A0E0C14E-31F0-4E44-8DC1-B0EDFC73482E}"/>
          </ac:spMkLst>
        </pc:spChg>
        <pc:spChg chg="mod">
          <ac:chgData name="I-Ting Wang" userId="33b354c5-a6c0-4b69-811f-f20ef9b038ce" providerId="ADAL" clId="{EB4F3530-66F6-644C-AD52-DAAE8692B044}" dt="2019-08-21T18:57:43.699" v="7011"/>
          <ac:spMkLst>
            <pc:docMk/>
            <pc:sldMk cId="3445261264" sldId="426"/>
            <ac:spMk id="9" creationId="{3BEC5A02-2359-EA45-AF2C-8526D7E7CC5D}"/>
          </ac:spMkLst>
        </pc:spChg>
        <pc:spChg chg="add mod">
          <ac:chgData name="I-Ting Wang" userId="33b354c5-a6c0-4b69-811f-f20ef9b038ce" providerId="ADAL" clId="{EB4F3530-66F6-644C-AD52-DAAE8692B044}" dt="2019-08-21T21:48:14.419" v="7858" actId="164"/>
          <ac:spMkLst>
            <pc:docMk/>
            <pc:sldMk cId="3445261264" sldId="426"/>
            <ac:spMk id="10" creationId="{11FA3CC8-83CE-DC4E-BCD5-EBF3C085C719}"/>
          </ac:spMkLst>
        </pc:spChg>
        <pc:grpChg chg="add mod">
          <ac:chgData name="I-Ting Wang" userId="33b354c5-a6c0-4b69-811f-f20ef9b038ce" providerId="ADAL" clId="{EB4F3530-66F6-644C-AD52-DAAE8692B044}" dt="2019-08-22T18:08:39.435" v="11223" actId="167"/>
          <ac:grpSpMkLst>
            <pc:docMk/>
            <pc:sldMk cId="3445261264" sldId="426"/>
            <ac:grpSpMk id="12" creationId="{9F0E0A04-6B27-5A4A-BD3A-E46A9B067151}"/>
          </ac:grpSpMkLst>
        </pc:grpChg>
        <pc:picChg chg="mod">
          <ac:chgData name="I-Ting Wang" userId="33b354c5-a6c0-4b69-811f-f20ef9b038ce" providerId="ADAL" clId="{EB4F3530-66F6-644C-AD52-DAAE8692B044}" dt="2019-08-21T21:48:14.419" v="7858" actId="164"/>
          <ac:picMkLst>
            <pc:docMk/>
            <pc:sldMk cId="3445261264" sldId="426"/>
            <ac:picMk id="3" creationId="{5ECD329D-E786-457A-BC63-052E9134A67B}"/>
          </ac:picMkLst>
        </pc:picChg>
        <pc:picChg chg="add mod modCrop">
          <ac:chgData name="I-Ting Wang" userId="33b354c5-a6c0-4b69-811f-f20ef9b038ce" providerId="ADAL" clId="{EB4F3530-66F6-644C-AD52-DAAE8692B044}" dt="2019-08-21T21:48:14.419" v="7858" actId="164"/>
          <ac:picMkLst>
            <pc:docMk/>
            <pc:sldMk cId="3445261264" sldId="426"/>
            <ac:picMk id="11" creationId="{BF94B702-6F8B-C041-81C4-7AD8F9B77B15}"/>
          </ac:picMkLst>
        </pc:picChg>
      </pc:sldChg>
      <pc:sldChg chg="addSp modSp ord modNotesTx">
        <pc:chgData name="I-Ting Wang" userId="33b354c5-a6c0-4b69-811f-f20ef9b038ce" providerId="ADAL" clId="{EB4F3530-66F6-644C-AD52-DAAE8692B044}" dt="2019-08-22T21:46:48.418" v="12723" actId="113"/>
        <pc:sldMkLst>
          <pc:docMk/>
          <pc:sldMk cId="1815130233" sldId="427"/>
        </pc:sldMkLst>
        <pc:spChg chg="mod">
          <ac:chgData name="I-Ting Wang" userId="33b354c5-a6c0-4b69-811f-f20ef9b038ce" providerId="ADAL" clId="{EB4F3530-66F6-644C-AD52-DAAE8692B044}" dt="2019-08-22T18:07:52.711" v="11219"/>
          <ac:spMkLst>
            <pc:docMk/>
            <pc:sldMk cId="1815130233" sldId="427"/>
            <ac:spMk id="2" creationId="{A0E0C14E-31F0-4E44-8DC1-B0EDFC73482E}"/>
          </ac:spMkLst>
        </pc:spChg>
        <pc:spChg chg="add mod">
          <ac:chgData name="I-Ting Wang" userId="33b354c5-a6c0-4b69-811f-f20ef9b038ce" providerId="ADAL" clId="{EB4F3530-66F6-644C-AD52-DAAE8692B044}" dt="2019-08-21T21:48:19.949" v="7859" actId="164"/>
          <ac:spMkLst>
            <pc:docMk/>
            <pc:sldMk cId="1815130233" sldId="427"/>
            <ac:spMk id="10" creationId="{22EF94C7-8DFD-4947-8DCD-546BE3838E57}"/>
          </ac:spMkLst>
        </pc:spChg>
        <pc:grpChg chg="add mod">
          <ac:chgData name="I-Ting Wang" userId="33b354c5-a6c0-4b69-811f-f20ef9b038ce" providerId="ADAL" clId="{EB4F3530-66F6-644C-AD52-DAAE8692B044}" dt="2019-08-22T18:08:31.791" v="11222" actId="167"/>
          <ac:grpSpMkLst>
            <pc:docMk/>
            <pc:sldMk cId="1815130233" sldId="427"/>
            <ac:grpSpMk id="12" creationId="{57E5B648-635A-344E-8234-F5F5020CD53E}"/>
          </ac:grpSpMkLst>
        </pc:grpChg>
        <pc:picChg chg="mod">
          <ac:chgData name="I-Ting Wang" userId="33b354c5-a6c0-4b69-811f-f20ef9b038ce" providerId="ADAL" clId="{EB4F3530-66F6-644C-AD52-DAAE8692B044}" dt="2019-08-22T18:08:25.988" v="11221" actId="166"/>
          <ac:picMkLst>
            <pc:docMk/>
            <pc:sldMk cId="1815130233" sldId="427"/>
            <ac:picMk id="6" creationId="{ADB39FBA-4660-4722-B9B0-742E9AAA2AB0}"/>
          </ac:picMkLst>
        </pc:picChg>
        <pc:picChg chg="mod">
          <ac:chgData name="I-Ting Wang" userId="33b354c5-a6c0-4b69-811f-f20ef9b038ce" providerId="ADAL" clId="{EB4F3530-66F6-644C-AD52-DAAE8692B044}" dt="2019-08-21T21:48:19.949" v="7859" actId="164"/>
          <ac:picMkLst>
            <pc:docMk/>
            <pc:sldMk cId="1815130233" sldId="427"/>
            <ac:picMk id="7" creationId="{808F4C06-70C8-4BA9-A417-BF8FE5C1D0FA}"/>
          </ac:picMkLst>
        </pc:picChg>
        <pc:picChg chg="add mod modCrop">
          <ac:chgData name="I-Ting Wang" userId="33b354c5-a6c0-4b69-811f-f20ef9b038ce" providerId="ADAL" clId="{EB4F3530-66F6-644C-AD52-DAAE8692B044}" dt="2019-08-21T21:48:19.949" v="7859" actId="164"/>
          <ac:picMkLst>
            <pc:docMk/>
            <pc:sldMk cId="1815130233" sldId="427"/>
            <ac:picMk id="11" creationId="{27280F07-0D9D-6748-95E8-780E3CC75AA1}"/>
          </ac:picMkLst>
        </pc:picChg>
      </pc:sldChg>
      <pc:sldChg chg="addSp delSp modSp">
        <pc:chgData name="I-Ting Wang" userId="33b354c5-a6c0-4b69-811f-f20ef9b038ce" providerId="ADAL" clId="{EB4F3530-66F6-644C-AD52-DAAE8692B044}" dt="2019-08-22T15:20:50.259" v="10516" actId="121"/>
        <pc:sldMkLst>
          <pc:docMk/>
          <pc:sldMk cId="1381306760" sldId="429"/>
        </pc:sldMkLst>
        <pc:spChg chg="mod">
          <ac:chgData name="I-Ting Wang" userId="33b354c5-a6c0-4b69-811f-f20ef9b038ce" providerId="ADAL" clId="{EB4F3530-66F6-644C-AD52-DAAE8692B044}" dt="2019-08-22T15:20:50.259" v="10516" actId="121"/>
          <ac:spMkLst>
            <pc:docMk/>
            <pc:sldMk cId="1381306760" sldId="429"/>
            <ac:spMk id="2" creationId="{2A0EDF0E-6FE1-4512-AF1B-A4B598648944}"/>
          </ac:spMkLst>
        </pc:spChg>
        <pc:spChg chg="del mod">
          <ac:chgData name="I-Ting Wang" userId="33b354c5-a6c0-4b69-811f-f20ef9b038ce" providerId="ADAL" clId="{EB4F3530-66F6-644C-AD52-DAAE8692B044}" dt="2019-08-22T15:19:15.517" v="10502" actId="478"/>
          <ac:spMkLst>
            <pc:docMk/>
            <pc:sldMk cId="1381306760" sldId="429"/>
            <ac:spMk id="3" creationId="{AB13ADF4-53B1-4F31-B546-F8B4C55866EE}"/>
          </ac:spMkLst>
        </pc:spChg>
        <pc:spChg chg="add">
          <ac:chgData name="I-Ting Wang" userId="33b354c5-a6c0-4b69-811f-f20ef9b038ce" providerId="ADAL" clId="{EB4F3530-66F6-644C-AD52-DAAE8692B044}" dt="2019-08-22T15:19:23.669" v="10503"/>
          <ac:spMkLst>
            <pc:docMk/>
            <pc:sldMk cId="1381306760" sldId="429"/>
            <ac:spMk id="7" creationId="{9AAA528E-F45D-F744-91A5-B4309A123292}"/>
          </ac:spMkLst>
        </pc:spChg>
        <pc:picChg chg="add del mod modCrop">
          <ac:chgData name="I-Ting Wang" userId="33b354c5-a6c0-4b69-811f-f20ef9b038ce" providerId="ADAL" clId="{EB4F3530-66F6-644C-AD52-DAAE8692B044}" dt="2019-08-22T15:18:31.334" v="10496" actId="478"/>
          <ac:picMkLst>
            <pc:docMk/>
            <pc:sldMk cId="1381306760" sldId="429"/>
            <ac:picMk id="5" creationId="{4A19027D-C1BE-924B-ACE5-341924BC4CB8}"/>
          </ac:picMkLst>
        </pc:picChg>
        <pc:picChg chg="add mod">
          <ac:chgData name="I-Ting Wang" userId="33b354c5-a6c0-4b69-811f-f20ef9b038ce" providerId="ADAL" clId="{EB4F3530-66F6-644C-AD52-DAAE8692B044}" dt="2019-08-22T15:20:32.109" v="10514" actId="167"/>
          <ac:picMkLst>
            <pc:docMk/>
            <pc:sldMk cId="1381306760" sldId="429"/>
            <ac:picMk id="6" creationId="{564B8781-2533-D149-8DA9-81967C4AED9D}"/>
          </ac:picMkLst>
        </pc:picChg>
      </pc:sldChg>
      <pc:sldChg chg="addSp delSp modSp">
        <pc:chgData name="I-Ting Wang" userId="33b354c5-a6c0-4b69-811f-f20ef9b038ce" providerId="ADAL" clId="{EB4F3530-66F6-644C-AD52-DAAE8692B044}" dt="2019-08-21T23:17:53.067" v="9239" actId="5793"/>
        <pc:sldMkLst>
          <pc:docMk/>
          <pc:sldMk cId="4033627677" sldId="430"/>
        </pc:sldMkLst>
        <pc:spChg chg="mod">
          <ac:chgData name="I-Ting Wang" userId="33b354c5-a6c0-4b69-811f-f20ef9b038ce" providerId="ADAL" clId="{EB4F3530-66F6-644C-AD52-DAAE8692B044}" dt="2019-08-21T23:17:53.067" v="9239" actId="5793"/>
          <ac:spMkLst>
            <pc:docMk/>
            <pc:sldMk cId="4033627677" sldId="430"/>
            <ac:spMk id="3" creationId="{3732B692-2D53-4673-B037-CEC7D75A925A}"/>
          </ac:spMkLst>
        </pc:spChg>
        <pc:picChg chg="add del">
          <ac:chgData name="I-Ting Wang" userId="33b354c5-a6c0-4b69-811f-f20ef9b038ce" providerId="ADAL" clId="{EB4F3530-66F6-644C-AD52-DAAE8692B044}" dt="2019-08-21T23:06:04.594" v="9072"/>
          <ac:picMkLst>
            <pc:docMk/>
            <pc:sldMk cId="4033627677" sldId="430"/>
            <ac:picMk id="6" creationId="{DCEB816F-28F1-A14B-96AE-6E516D212F3A}"/>
          </ac:picMkLst>
        </pc:picChg>
        <pc:picChg chg="add mod">
          <ac:chgData name="I-Ting Wang" userId="33b354c5-a6c0-4b69-811f-f20ef9b038ce" providerId="ADAL" clId="{EB4F3530-66F6-644C-AD52-DAAE8692B044}" dt="2019-08-21T23:07:35.933" v="9079" actId="1076"/>
          <ac:picMkLst>
            <pc:docMk/>
            <pc:sldMk cId="4033627677" sldId="430"/>
            <ac:picMk id="7" creationId="{77C96D87-985C-C94B-934D-81B7B5F39D35}"/>
          </ac:picMkLst>
        </pc:picChg>
      </pc:sldChg>
      <pc:sldChg chg="addSp modSp">
        <pc:chgData name="I-Ting Wang" userId="33b354c5-a6c0-4b69-811f-f20ef9b038ce" providerId="ADAL" clId="{EB4F3530-66F6-644C-AD52-DAAE8692B044}" dt="2019-08-22T15:27:46.217" v="10580" actId="113"/>
        <pc:sldMkLst>
          <pc:docMk/>
          <pc:sldMk cId="3240360316" sldId="431"/>
        </pc:sldMkLst>
        <pc:spChg chg="mod">
          <ac:chgData name="I-Ting Wang" userId="33b354c5-a6c0-4b69-811f-f20ef9b038ce" providerId="ADAL" clId="{EB4F3530-66F6-644C-AD52-DAAE8692B044}" dt="2019-08-21T21:28:28.905" v="7301" actId="20577"/>
          <ac:spMkLst>
            <pc:docMk/>
            <pc:sldMk cId="3240360316" sldId="431"/>
            <ac:spMk id="2" creationId="{D6BDE517-5505-4693-8A9A-FD28FDE5F2FC}"/>
          </ac:spMkLst>
        </pc:spChg>
        <pc:spChg chg="mod">
          <ac:chgData name="I-Ting Wang" userId="33b354c5-a6c0-4b69-811f-f20ef9b038ce" providerId="ADAL" clId="{EB4F3530-66F6-644C-AD52-DAAE8692B044}" dt="2019-08-22T15:27:46.217" v="10580" actId="113"/>
          <ac:spMkLst>
            <pc:docMk/>
            <pc:sldMk cId="3240360316" sldId="431"/>
            <ac:spMk id="3" creationId="{327E6EEC-25D7-42DC-B721-CE0C5385F36C}"/>
          </ac:spMkLst>
        </pc:spChg>
        <pc:picChg chg="add">
          <ac:chgData name="I-Ting Wang" userId="33b354c5-a6c0-4b69-811f-f20ef9b038ce" providerId="ADAL" clId="{EB4F3530-66F6-644C-AD52-DAAE8692B044}" dt="2019-08-21T23:07:57.819" v="9082"/>
          <ac:picMkLst>
            <pc:docMk/>
            <pc:sldMk cId="3240360316" sldId="431"/>
            <ac:picMk id="6" creationId="{F1F50E21-2F26-2C4A-9AB6-ADCC9D2EF92E}"/>
          </ac:picMkLst>
        </pc:picChg>
      </pc:sldChg>
      <pc:sldChg chg="addSp delSp modSp add">
        <pc:chgData name="I-Ting Wang" userId="33b354c5-a6c0-4b69-811f-f20ef9b038ce" providerId="ADAL" clId="{EB4F3530-66F6-644C-AD52-DAAE8692B044}" dt="2019-08-22T18:05:23.991" v="11160" actId="20577"/>
        <pc:sldMkLst>
          <pc:docMk/>
          <pc:sldMk cId="4285407255" sldId="434"/>
        </pc:sldMkLst>
        <pc:spChg chg="mod">
          <ac:chgData name="I-Ting Wang" userId="33b354c5-a6c0-4b69-811f-f20ef9b038ce" providerId="ADAL" clId="{EB4F3530-66F6-644C-AD52-DAAE8692B044}" dt="2019-08-22T18:05:23.991" v="11160" actId="20577"/>
          <ac:spMkLst>
            <pc:docMk/>
            <pc:sldMk cId="4285407255" sldId="434"/>
            <ac:spMk id="2" creationId="{F23F804B-7D00-F34D-8FAB-61CF55A2E1E8}"/>
          </ac:spMkLst>
        </pc:spChg>
        <pc:spChg chg="mod">
          <ac:chgData name="I-Ting Wang" userId="33b354c5-a6c0-4b69-811f-f20ef9b038ce" providerId="ADAL" clId="{EB4F3530-66F6-644C-AD52-DAAE8692B044}" dt="2019-08-21T23:29:46.503" v="9333" actId="20577"/>
          <ac:spMkLst>
            <pc:docMk/>
            <pc:sldMk cId="4285407255" sldId="434"/>
            <ac:spMk id="3" creationId="{3C0959B5-6741-7B47-96AF-24873EF7C176}"/>
          </ac:spMkLst>
        </pc:spChg>
        <pc:graphicFrameChg chg="add mod modGraphic">
          <ac:chgData name="I-Ting Wang" userId="33b354c5-a6c0-4b69-811f-f20ef9b038ce" providerId="ADAL" clId="{EB4F3530-66F6-644C-AD52-DAAE8692B044}" dt="2019-08-21T23:41:01.322" v="9559" actId="14734"/>
          <ac:graphicFrameMkLst>
            <pc:docMk/>
            <pc:sldMk cId="4285407255" sldId="434"/>
            <ac:graphicFrameMk id="20" creationId="{C8851844-C949-2140-AA89-26ADD58F912C}"/>
          </ac:graphicFrameMkLst>
        </pc:graphicFrameChg>
        <pc:picChg chg="add mod">
          <ac:chgData name="I-Ting Wang" userId="33b354c5-a6c0-4b69-811f-f20ef9b038ce" providerId="ADAL" clId="{EB4F3530-66F6-644C-AD52-DAAE8692B044}" dt="2019-08-21T23:34:33.620" v="9415" actId="1036"/>
          <ac:picMkLst>
            <pc:docMk/>
            <pc:sldMk cId="4285407255" sldId="434"/>
            <ac:picMk id="6" creationId="{FCB2540A-FCD5-8246-8129-F722ED485D53}"/>
          </ac:picMkLst>
        </pc:picChg>
        <pc:picChg chg="add del mod">
          <ac:chgData name="I-Ting Wang" userId="33b354c5-a6c0-4b69-811f-f20ef9b038ce" providerId="ADAL" clId="{EB4F3530-66F6-644C-AD52-DAAE8692B044}" dt="2019-08-21T23:21:54.516" v="9248" actId="478"/>
          <ac:picMkLst>
            <pc:docMk/>
            <pc:sldMk cId="4285407255" sldId="434"/>
            <ac:picMk id="7" creationId="{50B48E5B-3F42-364E-A19F-A0C863F38D39}"/>
          </ac:picMkLst>
        </pc:picChg>
        <pc:picChg chg="add del mod">
          <ac:chgData name="I-Ting Wang" userId="33b354c5-a6c0-4b69-811f-f20ef9b038ce" providerId="ADAL" clId="{EB4F3530-66F6-644C-AD52-DAAE8692B044}" dt="2019-08-21T23:22:04.068" v="9251" actId="478"/>
          <ac:picMkLst>
            <pc:docMk/>
            <pc:sldMk cId="4285407255" sldId="434"/>
            <ac:picMk id="8" creationId="{97A88E9E-5F73-B54B-B8D0-669C373645FE}"/>
          </ac:picMkLst>
        </pc:picChg>
        <pc:picChg chg="add del">
          <ac:chgData name="I-Ting Wang" userId="33b354c5-a6c0-4b69-811f-f20ef9b038ce" providerId="ADAL" clId="{EB4F3530-66F6-644C-AD52-DAAE8692B044}" dt="2019-08-21T23:22:36.855" v="9253"/>
          <ac:picMkLst>
            <pc:docMk/>
            <pc:sldMk cId="4285407255" sldId="434"/>
            <ac:picMk id="9" creationId="{3C61AAEE-A4C2-E24C-BE2C-50A84DCDBF8D}"/>
          </ac:picMkLst>
        </pc:picChg>
        <pc:picChg chg="add del mod">
          <ac:chgData name="I-Ting Wang" userId="33b354c5-a6c0-4b69-811f-f20ef9b038ce" providerId="ADAL" clId="{EB4F3530-66F6-644C-AD52-DAAE8692B044}" dt="2019-08-21T23:25:58.135" v="9273"/>
          <ac:picMkLst>
            <pc:docMk/>
            <pc:sldMk cId="4285407255" sldId="434"/>
            <ac:picMk id="11" creationId="{19DF2631-049D-0B46-B249-1432ED39A7A4}"/>
          </ac:picMkLst>
        </pc:picChg>
        <pc:picChg chg="add mod">
          <ac:chgData name="I-Ting Wang" userId="33b354c5-a6c0-4b69-811f-f20ef9b038ce" providerId="ADAL" clId="{EB4F3530-66F6-644C-AD52-DAAE8692B044}" dt="2019-08-21T23:34:37.141" v="9421" actId="1035"/>
          <ac:picMkLst>
            <pc:docMk/>
            <pc:sldMk cId="4285407255" sldId="434"/>
            <ac:picMk id="13" creationId="{DC9D65C8-53C3-6B46-915C-7289E7085E8C}"/>
          </ac:picMkLst>
        </pc:picChg>
        <pc:picChg chg="add del mod">
          <ac:chgData name="I-Ting Wang" userId="33b354c5-a6c0-4b69-811f-f20ef9b038ce" providerId="ADAL" clId="{EB4F3530-66F6-644C-AD52-DAAE8692B044}" dt="2019-08-21T23:25:52.598" v="9270"/>
          <ac:picMkLst>
            <pc:docMk/>
            <pc:sldMk cId="4285407255" sldId="434"/>
            <ac:picMk id="15" creationId="{18CBCECB-7007-A447-8CAA-156398A1524A}"/>
          </ac:picMkLst>
        </pc:picChg>
        <pc:picChg chg="add mod">
          <ac:chgData name="I-Ting Wang" userId="33b354c5-a6c0-4b69-811f-f20ef9b038ce" providerId="ADAL" clId="{EB4F3530-66F6-644C-AD52-DAAE8692B044}" dt="2019-08-21T23:34:42.492" v="9441" actId="1036"/>
          <ac:picMkLst>
            <pc:docMk/>
            <pc:sldMk cId="4285407255" sldId="434"/>
            <ac:picMk id="17" creationId="{727D05C5-3EEC-B848-9492-D4CA129066A7}"/>
          </ac:picMkLst>
        </pc:picChg>
        <pc:picChg chg="add del mod">
          <ac:chgData name="I-Ting Wang" userId="33b354c5-a6c0-4b69-811f-f20ef9b038ce" providerId="ADAL" clId="{EB4F3530-66F6-644C-AD52-DAAE8692B044}" dt="2019-08-21T23:25:52.598" v="9270"/>
          <ac:picMkLst>
            <pc:docMk/>
            <pc:sldMk cId="4285407255" sldId="434"/>
            <ac:picMk id="19" creationId="{29E10E29-0EB5-6B43-9939-C712EC2EFE37}"/>
          </ac:picMkLst>
        </pc:picChg>
      </pc:sldChg>
      <pc:sldChg chg="addSp delSp modSp add modNotesTx">
        <pc:chgData name="I-Ting Wang" userId="33b354c5-a6c0-4b69-811f-f20ef9b038ce" providerId="ADAL" clId="{EB4F3530-66F6-644C-AD52-DAAE8692B044}" dt="2019-08-22T21:45:52.386" v="12714" actId="113"/>
        <pc:sldMkLst>
          <pc:docMk/>
          <pc:sldMk cId="2336594907" sldId="435"/>
        </pc:sldMkLst>
        <pc:spChg chg="mod">
          <ac:chgData name="I-Ting Wang" userId="33b354c5-a6c0-4b69-811f-f20ef9b038ce" providerId="ADAL" clId="{EB4F3530-66F6-644C-AD52-DAAE8692B044}" dt="2019-08-22T18:07:17.410" v="11209" actId="20577"/>
          <ac:spMkLst>
            <pc:docMk/>
            <pc:sldMk cId="2336594907" sldId="435"/>
            <ac:spMk id="2" creationId="{A0E0C14E-31F0-4E44-8DC1-B0EDFC73482E}"/>
          </ac:spMkLst>
        </pc:spChg>
        <pc:spChg chg="mod">
          <ac:chgData name="I-Ting Wang" userId="33b354c5-a6c0-4b69-811f-f20ef9b038ce" providerId="ADAL" clId="{EB4F3530-66F6-644C-AD52-DAAE8692B044}" dt="2019-08-22T15:26:43.397" v="10576" actId="207"/>
          <ac:spMkLst>
            <pc:docMk/>
            <pc:sldMk cId="2336594907" sldId="435"/>
            <ac:spMk id="7" creationId="{F7560A1E-1453-864C-A17A-ECB412B73203}"/>
          </ac:spMkLst>
        </pc:spChg>
        <pc:spChg chg="add del mod">
          <ac:chgData name="I-Ting Wang" userId="33b354c5-a6c0-4b69-811f-f20ef9b038ce" providerId="ADAL" clId="{EB4F3530-66F6-644C-AD52-DAAE8692B044}" dt="2019-08-21T18:39:21.924" v="6444"/>
          <ac:spMkLst>
            <pc:docMk/>
            <pc:sldMk cId="2336594907" sldId="435"/>
            <ac:spMk id="10" creationId="{FE37458A-5F02-B84E-A5A0-FCD0CFA12B35}"/>
          </ac:spMkLst>
        </pc:spChg>
        <pc:spChg chg="add mod">
          <ac:chgData name="I-Ting Wang" userId="33b354c5-a6c0-4b69-811f-f20ef9b038ce" providerId="ADAL" clId="{EB4F3530-66F6-644C-AD52-DAAE8692B044}" dt="2019-08-21T21:34:06.671" v="7395" actId="14100"/>
          <ac:spMkLst>
            <pc:docMk/>
            <pc:sldMk cId="2336594907" sldId="435"/>
            <ac:spMk id="18" creationId="{7ACEA393-2AC5-8B4D-993A-E3A77C2C62E8}"/>
          </ac:spMkLst>
        </pc:spChg>
        <pc:grpChg chg="add mod">
          <ac:chgData name="I-Ting Wang" userId="33b354c5-a6c0-4b69-811f-f20ef9b038ce" providerId="ADAL" clId="{EB4F3530-66F6-644C-AD52-DAAE8692B044}" dt="2019-08-21T21:31:02.305" v="7341" actId="164"/>
          <ac:grpSpMkLst>
            <pc:docMk/>
            <pc:sldMk cId="2336594907" sldId="435"/>
            <ac:grpSpMk id="3" creationId="{29AC5701-D329-A549-9460-02C30FF89521}"/>
          </ac:grpSpMkLst>
        </pc:grpChg>
        <pc:grpChg chg="add mod">
          <ac:chgData name="I-Ting Wang" userId="33b354c5-a6c0-4b69-811f-f20ef9b038ce" providerId="ADAL" clId="{EB4F3530-66F6-644C-AD52-DAAE8692B044}" dt="2019-08-21T21:31:53.483" v="7358" actId="14100"/>
          <ac:grpSpMkLst>
            <pc:docMk/>
            <pc:sldMk cId="2336594907" sldId="435"/>
            <ac:grpSpMk id="10" creationId="{C8F83CCB-AC80-A444-AE02-A47C7518703E}"/>
          </ac:grpSpMkLst>
        </pc:grpChg>
        <pc:grpChg chg="add del mod">
          <ac:chgData name="I-Ting Wang" userId="33b354c5-a6c0-4b69-811f-f20ef9b038ce" providerId="ADAL" clId="{EB4F3530-66F6-644C-AD52-DAAE8692B044}" dt="2019-08-21T18:39:21.924" v="6444"/>
          <ac:grpSpMkLst>
            <pc:docMk/>
            <pc:sldMk cId="2336594907" sldId="435"/>
            <ac:grpSpMk id="11" creationId="{2535A721-7918-2340-8775-1B4E92F55C99}"/>
          </ac:grpSpMkLst>
        </pc:grpChg>
        <pc:grpChg chg="mod">
          <ac:chgData name="I-Ting Wang" userId="33b354c5-a6c0-4b69-811f-f20ef9b038ce" providerId="ADAL" clId="{EB4F3530-66F6-644C-AD52-DAAE8692B044}" dt="2019-08-21T21:31:02.305" v="7341" actId="164"/>
          <ac:grpSpMkLst>
            <pc:docMk/>
            <pc:sldMk cId="2336594907" sldId="435"/>
            <ac:grpSpMk id="17" creationId="{107F550E-E6E8-8141-8751-66F5D0300A49}"/>
          </ac:grpSpMkLst>
        </pc:grpChg>
        <pc:picChg chg="mod">
          <ac:chgData name="I-Ting Wang" userId="33b354c5-a6c0-4b69-811f-f20ef9b038ce" providerId="ADAL" clId="{EB4F3530-66F6-644C-AD52-DAAE8692B044}" dt="2019-08-21T18:09:59.655" v="5843" actId="164"/>
          <ac:picMkLst>
            <pc:docMk/>
            <pc:sldMk cId="2336594907" sldId="435"/>
            <ac:picMk id="8" creationId="{B5A0D0F4-64B5-434A-9DA3-F016D36C70F7}"/>
          </ac:picMkLst>
        </pc:picChg>
        <pc:inkChg chg="add mod">
          <ac:chgData name="I-Ting Wang" userId="33b354c5-a6c0-4b69-811f-f20ef9b038ce" providerId="ADAL" clId="{EB4F3530-66F6-644C-AD52-DAAE8692B044}" dt="2019-08-21T18:09:59.655" v="5843" actId="164"/>
          <ac:inkMkLst>
            <pc:docMk/>
            <pc:sldMk cId="2336594907" sldId="435"/>
            <ac:inkMk id="12" creationId="{D70457D0-6B77-CC4B-BA4A-02C37E8C4BFF}"/>
          </ac:inkMkLst>
        </pc:inkChg>
        <pc:inkChg chg="add mod">
          <ac:chgData name="I-Ting Wang" userId="33b354c5-a6c0-4b69-811f-f20ef9b038ce" providerId="ADAL" clId="{EB4F3530-66F6-644C-AD52-DAAE8692B044}" dt="2019-08-21T18:09:59.655" v="5843" actId="164"/>
          <ac:inkMkLst>
            <pc:docMk/>
            <pc:sldMk cId="2336594907" sldId="435"/>
            <ac:inkMk id="15" creationId="{C143505B-F649-BE4A-9E94-ECCEE1770AE1}"/>
          </ac:inkMkLst>
        </pc:inkChg>
      </pc:sldChg>
      <pc:sldChg chg="addSp modSp add modNotesTx">
        <pc:chgData name="I-Ting Wang" userId="33b354c5-a6c0-4b69-811f-f20ef9b038ce" providerId="ADAL" clId="{EB4F3530-66F6-644C-AD52-DAAE8692B044}" dt="2019-08-22T21:46:01.357" v="12717" actId="113"/>
        <pc:sldMkLst>
          <pc:docMk/>
          <pc:sldMk cId="204034052" sldId="436"/>
        </pc:sldMkLst>
        <pc:spChg chg="mod">
          <ac:chgData name="I-Ting Wang" userId="33b354c5-a6c0-4b69-811f-f20ef9b038ce" providerId="ADAL" clId="{EB4F3530-66F6-644C-AD52-DAAE8692B044}" dt="2019-08-22T18:07:32.086" v="11212"/>
          <ac:spMkLst>
            <pc:docMk/>
            <pc:sldMk cId="204034052" sldId="436"/>
            <ac:spMk id="2" creationId="{A0E0C14E-31F0-4E44-8DC1-B0EDFC73482E}"/>
          </ac:spMkLst>
        </pc:spChg>
        <pc:spChg chg="mod">
          <ac:chgData name="I-Ting Wang" userId="33b354c5-a6c0-4b69-811f-f20ef9b038ce" providerId="ADAL" clId="{EB4F3530-66F6-644C-AD52-DAAE8692B044}" dt="2019-08-21T21:34:30.281" v="7397" actId="2710"/>
          <ac:spMkLst>
            <pc:docMk/>
            <pc:sldMk cId="204034052" sldId="436"/>
            <ac:spMk id="12" creationId="{F1774EE1-4B78-264E-A179-A1EFBE18D3A5}"/>
          </ac:spMkLst>
        </pc:spChg>
        <pc:spChg chg="mod">
          <ac:chgData name="I-Ting Wang" userId="33b354c5-a6c0-4b69-811f-f20ef9b038ce" providerId="ADAL" clId="{EB4F3530-66F6-644C-AD52-DAAE8692B044}" dt="2019-08-21T21:36:15.837" v="7443" actId="1038"/>
          <ac:spMkLst>
            <pc:docMk/>
            <pc:sldMk cId="204034052" sldId="436"/>
            <ac:spMk id="13" creationId="{2D00A6F4-83FC-A54B-892E-921B2D28A33A}"/>
          </ac:spMkLst>
        </pc:spChg>
        <pc:grpChg chg="add mod">
          <ac:chgData name="I-Ting Wang" userId="33b354c5-a6c0-4b69-811f-f20ef9b038ce" providerId="ADAL" clId="{EB4F3530-66F6-644C-AD52-DAAE8692B044}" dt="2019-08-21T21:36:06.831" v="7431" actId="1076"/>
          <ac:grpSpMkLst>
            <pc:docMk/>
            <pc:sldMk cId="204034052" sldId="436"/>
            <ac:grpSpMk id="6" creationId="{DA381C45-3839-234A-98BE-7D2035ED2D8B}"/>
          </ac:grpSpMkLst>
        </pc:grpChg>
        <pc:grpChg chg="mod">
          <ac:chgData name="I-Ting Wang" userId="33b354c5-a6c0-4b69-811f-f20ef9b038ce" providerId="ADAL" clId="{EB4F3530-66F6-644C-AD52-DAAE8692B044}" dt="2019-08-21T21:34:35.446" v="7398" actId="164"/>
          <ac:grpSpMkLst>
            <pc:docMk/>
            <pc:sldMk cId="204034052" sldId="436"/>
            <ac:grpSpMk id="16" creationId="{796D8F90-666F-8D48-9390-C48F4BD123B7}"/>
          </ac:grpSpMkLst>
        </pc:grpChg>
        <pc:picChg chg="mod">
          <ac:chgData name="I-Ting Wang" userId="33b354c5-a6c0-4b69-811f-f20ef9b038ce" providerId="ADAL" clId="{EB4F3530-66F6-644C-AD52-DAAE8692B044}" dt="2019-08-21T21:35:46.589" v="7423" actId="14826"/>
          <ac:picMkLst>
            <pc:docMk/>
            <pc:sldMk cId="204034052" sldId="436"/>
            <ac:picMk id="3" creationId="{C6A42523-E867-244D-95F4-01AE3BFFE583}"/>
          </ac:picMkLst>
        </pc:picChg>
        <pc:picChg chg="mod">
          <ac:chgData name="I-Ting Wang" userId="33b354c5-a6c0-4b69-811f-f20ef9b038ce" providerId="ADAL" clId="{EB4F3530-66F6-644C-AD52-DAAE8692B044}" dt="2019-08-21T21:34:35.446" v="7398" actId="164"/>
          <ac:picMkLst>
            <pc:docMk/>
            <pc:sldMk cId="204034052" sldId="436"/>
            <ac:picMk id="8" creationId="{5B19BAC6-3753-9847-9D8D-02E8658D0ED0}"/>
          </ac:picMkLst>
        </pc:picChg>
        <pc:inkChg chg="mod">
          <ac:chgData name="I-Ting Wang" userId="33b354c5-a6c0-4b69-811f-f20ef9b038ce" providerId="ADAL" clId="{EB4F3530-66F6-644C-AD52-DAAE8692B044}" dt="2019-08-21T21:35:50.429" v="7429" actId="1035"/>
          <ac:inkMkLst>
            <pc:docMk/>
            <pc:sldMk cId="204034052" sldId="436"/>
            <ac:inkMk id="15" creationId="{071A183B-03C0-3F47-AFF2-D8CFD4E9F9FE}"/>
          </ac:inkMkLst>
        </pc:inkChg>
      </pc:sldChg>
      <pc:sldChg chg="addSp modSp add">
        <pc:chgData name="I-Ting Wang" userId="33b354c5-a6c0-4b69-811f-f20ef9b038ce" providerId="ADAL" clId="{EB4F3530-66F6-644C-AD52-DAAE8692B044}" dt="2019-08-22T18:07:38.295" v="11214"/>
        <pc:sldMkLst>
          <pc:docMk/>
          <pc:sldMk cId="3977920809" sldId="437"/>
        </pc:sldMkLst>
        <pc:spChg chg="mod">
          <ac:chgData name="I-Ting Wang" userId="33b354c5-a6c0-4b69-811f-f20ef9b038ce" providerId="ADAL" clId="{EB4F3530-66F6-644C-AD52-DAAE8692B044}" dt="2019-08-22T18:07:38.295" v="11214"/>
          <ac:spMkLst>
            <pc:docMk/>
            <pc:sldMk cId="3977920809" sldId="437"/>
            <ac:spMk id="2" creationId="{A0E0C14E-31F0-4E44-8DC1-B0EDFC73482E}"/>
          </ac:spMkLst>
        </pc:spChg>
        <pc:spChg chg="mod">
          <ac:chgData name="I-Ting Wang" userId="33b354c5-a6c0-4b69-811f-f20ef9b038ce" providerId="ADAL" clId="{EB4F3530-66F6-644C-AD52-DAAE8692B044}" dt="2019-08-21T21:36:37.307" v="7444" actId="2710"/>
          <ac:spMkLst>
            <pc:docMk/>
            <pc:sldMk cId="3977920809" sldId="437"/>
            <ac:spMk id="12" creationId="{F1774EE1-4B78-264E-A179-A1EFBE18D3A5}"/>
          </ac:spMkLst>
        </pc:spChg>
        <pc:spChg chg="mod">
          <ac:chgData name="I-Ting Wang" userId="33b354c5-a6c0-4b69-811f-f20ef9b038ce" providerId="ADAL" clId="{EB4F3530-66F6-644C-AD52-DAAE8692B044}" dt="2019-08-21T21:40:10.965" v="7703" actId="1035"/>
          <ac:spMkLst>
            <pc:docMk/>
            <pc:sldMk cId="3977920809" sldId="437"/>
            <ac:spMk id="13" creationId="{2D00A6F4-83FC-A54B-892E-921B2D28A33A}"/>
          </ac:spMkLst>
        </pc:spChg>
        <pc:grpChg chg="add mod">
          <ac:chgData name="I-Ting Wang" userId="33b354c5-a6c0-4b69-811f-f20ef9b038ce" providerId="ADAL" clId="{EB4F3530-66F6-644C-AD52-DAAE8692B044}" dt="2019-08-21T21:40:01.919" v="7690" actId="1076"/>
          <ac:grpSpMkLst>
            <pc:docMk/>
            <pc:sldMk cId="3977920809" sldId="437"/>
            <ac:grpSpMk id="6" creationId="{C47F5EB2-E7A9-EB4D-8C3C-D730215F8168}"/>
          </ac:grpSpMkLst>
        </pc:grpChg>
        <pc:grpChg chg="mod">
          <ac:chgData name="I-Ting Wang" userId="33b354c5-a6c0-4b69-811f-f20ef9b038ce" providerId="ADAL" clId="{EB4F3530-66F6-644C-AD52-DAAE8692B044}" dt="2019-08-21T21:36:43.881" v="7445" actId="164"/>
          <ac:grpSpMkLst>
            <pc:docMk/>
            <pc:sldMk cId="3977920809" sldId="437"/>
            <ac:grpSpMk id="16" creationId="{796D8F90-666F-8D48-9390-C48F4BD123B7}"/>
          </ac:grpSpMkLst>
        </pc:grpChg>
        <pc:picChg chg="mod">
          <ac:chgData name="I-Ting Wang" userId="33b354c5-a6c0-4b69-811f-f20ef9b038ce" providerId="ADAL" clId="{EB4F3530-66F6-644C-AD52-DAAE8692B044}" dt="2019-08-21T18:53:42.825" v="6900" actId="14826"/>
          <ac:picMkLst>
            <pc:docMk/>
            <pc:sldMk cId="3977920809" sldId="437"/>
            <ac:picMk id="3" creationId="{C6A42523-E867-244D-95F4-01AE3BFFE583}"/>
          </ac:picMkLst>
        </pc:picChg>
        <pc:picChg chg="mod">
          <ac:chgData name="I-Ting Wang" userId="33b354c5-a6c0-4b69-811f-f20ef9b038ce" providerId="ADAL" clId="{EB4F3530-66F6-644C-AD52-DAAE8692B044}" dt="2019-08-21T21:36:43.881" v="7445" actId="164"/>
          <ac:picMkLst>
            <pc:docMk/>
            <pc:sldMk cId="3977920809" sldId="437"/>
            <ac:picMk id="8" creationId="{5B19BAC6-3753-9847-9D8D-02E8658D0ED0}"/>
          </ac:picMkLst>
        </pc:picChg>
        <pc:inkChg chg="mod">
          <ac:chgData name="I-Ting Wang" userId="33b354c5-a6c0-4b69-811f-f20ef9b038ce" providerId="ADAL" clId="{EB4F3530-66F6-644C-AD52-DAAE8692B044}" dt="2019-08-21T18:53:45.413" v="6907" actId="1036"/>
          <ac:inkMkLst>
            <pc:docMk/>
            <pc:sldMk cId="3977920809" sldId="437"/>
            <ac:inkMk id="15" creationId="{071A183B-03C0-3F47-AFF2-D8CFD4E9F9FE}"/>
          </ac:inkMkLst>
        </pc:inkChg>
      </pc:sldChg>
      <pc:sldChg chg="addSp modSp add">
        <pc:chgData name="I-Ting Wang" userId="33b354c5-a6c0-4b69-811f-f20ef9b038ce" providerId="ADAL" clId="{EB4F3530-66F6-644C-AD52-DAAE8692B044}" dt="2019-08-22T18:07:44.004" v="11216"/>
        <pc:sldMkLst>
          <pc:docMk/>
          <pc:sldMk cId="119405465" sldId="438"/>
        </pc:sldMkLst>
        <pc:spChg chg="mod">
          <ac:chgData name="I-Ting Wang" userId="33b354c5-a6c0-4b69-811f-f20ef9b038ce" providerId="ADAL" clId="{EB4F3530-66F6-644C-AD52-DAAE8692B044}" dt="2019-08-22T18:07:44.004" v="11216"/>
          <ac:spMkLst>
            <pc:docMk/>
            <pc:sldMk cId="119405465" sldId="438"/>
            <ac:spMk id="2" creationId="{A0E0C14E-31F0-4E44-8DC1-B0EDFC73482E}"/>
          </ac:spMkLst>
        </pc:spChg>
        <pc:spChg chg="mod">
          <ac:chgData name="I-Ting Wang" userId="33b354c5-a6c0-4b69-811f-f20ef9b038ce" providerId="ADAL" clId="{EB4F3530-66F6-644C-AD52-DAAE8692B044}" dt="2019-08-21T21:38:23.535" v="7539" actId="2710"/>
          <ac:spMkLst>
            <pc:docMk/>
            <pc:sldMk cId="119405465" sldId="438"/>
            <ac:spMk id="12" creationId="{F1774EE1-4B78-264E-A179-A1EFBE18D3A5}"/>
          </ac:spMkLst>
        </pc:spChg>
        <pc:spChg chg="mod">
          <ac:chgData name="I-Ting Wang" userId="33b354c5-a6c0-4b69-811f-f20ef9b038ce" providerId="ADAL" clId="{EB4F3530-66F6-644C-AD52-DAAE8692B044}" dt="2019-08-21T21:38:43.997" v="7607" actId="1038"/>
          <ac:spMkLst>
            <pc:docMk/>
            <pc:sldMk cId="119405465" sldId="438"/>
            <ac:spMk id="13" creationId="{2D00A6F4-83FC-A54B-892E-921B2D28A33A}"/>
          </ac:spMkLst>
        </pc:spChg>
        <pc:grpChg chg="add mod">
          <ac:chgData name="I-Ting Wang" userId="33b354c5-a6c0-4b69-811f-f20ef9b038ce" providerId="ADAL" clId="{EB4F3530-66F6-644C-AD52-DAAE8692B044}" dt="2019-08-21T21:38:39.189" v="7587" actId="1035"/>
          <ac:grpSpMkLst>
            <pc:docMk/>
            <pc:sldMk cId="119405465" sldId="438"/>
            <ac:grpSpMk id="6" creationId="{24EFD619-EAEA-7D46-BCFF-4B2B9DDBB91D}"/>
          </ac:grpSpMkLst>
        </pc:grpChg>
        <pc:grpChg chg="mod">
          <ac:chgData name="I-Ting Wang" userId="33b354c5-a6c0-4b69-811f-f20ef9b038ce" providerId="ADAL" clId="{EB4F3530-66F6-644C-AD52-DAAE8692B044}" dt="2019-08-21T21:38:20.500" v="7538" actId="164"/>
          <ac:grpSpMkLst>
            <pc:docMk/>
            <pc:sldMk cId="119405465" sldId="438"/>
            <ac:grpSpMk id="16" creationId="{796D8F90-666F-8D48-9390-C48F4BD123B7}"/>
          </ac:grpSpMkLst>
        </pc:grpChg>
        <pc:picChg chg="mod">
          <ac:chgData name="I-Ting Wang" userId="33b354c5-a6c0-4b69-811f-f20ef9b038ce" providerId="ADAL" clId="{EB4F3530-66F6-644C-AD52-DAAE8692B044}" dt="2019-08-21T18:54:45.489" v="6928" actId="14826"/>
          <ac:picMkLst>
            <pc:docMk/>
            <pc:sldMk cId="119405465" sldId="438"/>
            <ac:picMk id="3" creationId="{C6A42523-E867-244D-95F4-01AE3BFFE583}"/>
          </ac:picMkLst>
        </pc:picChg>
        <pc:picChg chg="mod">
          <ac:chgData name="I-Ting Wang" userId="33b354c5-a6c0-4b69-811f-f20ef9b038ce" providerId="ADAL" clId="{EB4F3530-66F6-644C-AD52-DAAE8692B044}" dt="2019-08-21T21:38:20.500" v="7538" actId="164"/>
          <ac:picMkLst>
            <pc:docMk/>
            <pc:sldMk cId="119405465" sldId="438"/>
            <ac:picMk id="8" creationId="{5B19BAC6-3753-9847-9D8D-02E8658D0ED0}"/>
          </ac:picMkLst>
        </pc:picChg>
        <pc:inkChg chg="mod">
          <ac:chgData name="I-Ting Wang" userId="33b354c5-a6c0-4b69-811f-f20ef9b038ce" providerId="ADAL" clId="{EB4F3530-66F6-644C-AD52-DAAE8692B044}" dt="2019-08-21T18:54:49.577" v="6942" actId="1035"/>
          <ac:inkMkLst>
            <pc:docMk/>
            <pc:sldMk cId="119405465" sldId="438"/>
            <ac:inkMk id="15" creationId="{071A183B-03C0-3F47-AFF2-D8CFD4E9F9FE}"/>
          </ac:inkMkLst>
        </pc:inkChg>
      </pc:sldChg>
      <pc:sldChg chg="addSp modSp add modNotesTx">
        <pc:chgData name="I-Ting Wang" userId="33b354c5-a6c0-4b69-811f-f20ef9b038ce" providerId="ADAL" clId="{EB4F3530-66F6-644C-AD52-DAAE8692B044}" dt="2019-08-22T21:46:46.029" v="12722" actId="113"/>
        <pc:sldMkLst>
          <pc:docMk/>
          <pc:sldMk cId="3980313865" sldId="439"/>
        </pc:sldMkLst>
        <pc:spChg chg="mod">
          <ac:chgData name="I-Ting Wang" userId="33b354c5-a6c0-4b69-811f-f20ef9b038ce" providerId="ADAL" clId="{EB4F3530-66F6-644C-AD52-DAAE8692B044}" dt="2019-08-22T18:07:49.802" v="11218"/>
          <ac:spMkLst>
            <pc:docMk/>
            <pc:sldMk cId="3980313865" sldId="439"/>
            <ac:spMk id="2" creationId="{A0E0C14E-31F0-4E44-8DC1-B0EDFC73482E}"/>
          </ac:spMkLst>
        </pc:spChg>
        <pc:spChg chg="mod">
          <ac:chgData name="I-Ting Wang" userId="33b354c5-a6c0-4b69-811f-f20ef9b038ce" providerId="ADAL" clId="{EB4F3530-66F6-644C-AD52-DAAE8692B044}" dt="2019-08-21T21:38:57.617" v="7624" actId="2710"/>
          <ac:spMkLst>
            <pc:docMk/>
            <pc:sldMk cId="3980313865" sldId="439"/>
            <ac:spMk id="12" creationId="{F1774EE1-4B78-264E-A179-A1EFBE18D3A5}"/>
          </ac:spMkLst>
        </pc:spChg>
        <pc:spChg chg="mod">
          <ac:chgData name="I-Ting Wang" userId="33b354c5-a6c0-4b69-811f-f20ef9b038ce" providerId="ADAL" clId="{EB4F3530-66F6-644C-AD52-DAAE8692B044}" dt="2019-08-21T21:39:12.591" v="7669" actId="1038"/>
          <ac:spMkLst>
            <pc:docMk/>
            <pc:sldMk cId="3980313865" sldId="439"/>
            <ac:spMk id="13" creationId="{2D00A6F4-83FC-A54B-892E-921B2D28A33A}"/>
          </ac:spMkLst>
        </pc:spChg>
        <pc:grpChg chg="add mod">
          <ac:chgData name="I-Ting Wang" userId="33b354c5-a6c0-4b69-811f-f20ef9b038ce" providerId="ADAL" clId="{EB4F3530-66F6-644C-AD52-DAAE8692B044}" dt="2019-08-21T21:38:53.447" v="7623" actId="1035"/>
          <ac:grpSpMkLst>
            <pc:docMk/>
            <pc:sldMk cId="3980313865" sldId="439"/>
            <ac:grpSpMk id="6" creationId="{E9937C70-EA9A-DB47-A957-C492C1B7809A}"/>
          </ac:grpSpMkLst>
        </pc:grpChg>
        <pc:grpChg chg="mod">
          <ac:chgData name="I-Ting Wang" userId="33b354c5-a6c0-4b69-811f-f20ef9b038ce" providerId="ADAL" clId="{EB4F3530-66F6-644C-AD52-DAAE8692B044}" dt="2019-08-21T21:38:50.825" v="7608" actId="164"/>
          <ac:grpSpMkLst>
            <pc:docMk/>
            <pc:sldMk cId="3980313865" sldId="439"/>
            <ac:grpSpMk id="16" creationId="{796D8F90-666F-8D48-9390-C48F4BD123B7}"/>
          </ac:grpSpMkLst>
        </pc:grpChg>
        <pc:picChg chg="mod">
          <ac:chgData name="I-Ting Wang" userId="33b354c5-a6c0-4b69-811f-f20ef9b038ce" providerId="ADAL" clId="{EB4F3530-66F6-644C-AD52-DAAE8692B044}" dt="2019-08-21T18:55:55.915" v="6968" actId="14826"/>
          <ac:picMkLst>
            <pc:docMk/>
            <pc:sldMk cId="3980313865" sldId="439"/>
            <ac:picMk id="3" creationId="{C6A42523-E867-244D-95F4-01AE3BFFE583}"/>
          </ac:picMkLst>
        </pc:picChg>
        <pc:picChg chg="mod">
          <ac:chgData name="I-Ting Wang" userId="33b354c5-a6c0-4b69-811f-f20ef9b038ce" providerId="ADAL" clId="{EB4F3530-66F6-644C-AD52-DAAE8692B044}" dt="2019-08-21T21:38:50.825" v="7608" actId="164"/>
          <ac:picMkLst>
            <pc:docMk/>
            <pc:sldMk cId="3980313865" sldId="439"/>
            <ac:picMk id="8" creationId="{5B19BAC6-3753-9847-9D8D-02E8658D0ED0}"/>
          </ac:picMkLst>
        </pc:picChg>
        <pc:inkChg chg="mod">
          <ac:chgData name="I-Ting Wang" userId="33b354c5-a6c0-4b69-811f-f20ef9b038ce" providerId="ADAL" clId="{EB4F3530-66F6-644C-AD52-DAAE8692B044}" dt="2019-08-21T18:55:58.604" v="6978" actId="1036"/>
          <ac:inkMkLst>
            <pc:docMk/>
            <pc:sldMk cId="3980313865" sldId="439"/>
            <ac:inkMk id="15" creationId="{071A183B-03C0-3F47-AFF2-D8CFD4E9F9FE}"/>
          </ac:inkMkLst>
        </pc:inkChg>
      </pc:sldChg>
      <pc:sldChg chg="addSp delSp modSp add mod setBg modClrScheme chgLayout">
        <pc:chgData name="I-Ting Wang" userId="33b354c5-a6c0-4b69-811f-f20ef9b038ce" providerId="ADAL" clId="{EB4F3530-66F6-644C-AD52-DAAE8692B044}" dt="2019-08-22T01:21:39.732" v="9795" actId="207"/>
        <pc:sldMkLst>
          <pc:docMk/>
          <pc:sldMk cId="726183044" sldId="440"/>
        </pc:sldMkLst>
        <pc:spChg chg="mod">
          <ac:chgData name="I-Ting Wang" userId="33b354c5-a6c0-4b69-811f-f20ef9b038ce" providerId="ADAL" clId="{EB4F3530-66F6-644C-AD52-DAAE8692B044}" dt="2019-08-21T22:37:43.323" v="8591" actId="207"/>
          <ac:spMkLst>
            <pc:docMk/>
            <pc:sldMk cId="726183044" sldId="440"/>
            <ac:spMk id="2" creationId="{B4786542-95DD-416C-ADED-5405B0367EAB}"/>
          </ac:spMkLst>
        </pc:spChg>
        <pc:spChg chg="mod">
          <ac:chgData name="I-Ting Wang" userId="33b354c5-a6c0-4b69-811f-f20ef9b038ce" providerId="ADAL" clId="{EB4F3530-66F6-644C-AD52-DAAE8692B044}" dt="2019-08-22T01:21:39.732" v="9795" actId="207"/>
          <ac:spMkLst>
            <pc:docMk/>
            <pc:sldMk cId="726183044" sldId="440"/>
            <ac:spMk id="3" creationId="{8CCE71A7-4AEA-44DF-8450-9C9B77FA3C80}"/>
          </ac:spMkLst>
        </pc:spChg>
        <pc:spChg chg="mod">
          <ac:chgData name="I-Ting Wang" userId="33b354c5-a6c0-4b69-811f-f20ef9b038ce" providerId="ADAL" clId="{EB4F3530-66F6-644C-AD52-DAAE8692B044}" dt="2019-08-21T22:33:22.862" v="8557" actId="26606"/>
          <ac:spMkLst>
            <pc:docMk/>
            <pc:sldMk cId="726183044" sldId="440"/>
            <ac:spMk id="4" creationId="{A13E0276-AB00-4044-B147-EF893B0D1883}"/>
          </ac:spMkLst>
        </pc:spChg>
        <pc:spChg chg="mod">
          <ac:chgData name="I-Ting Wang" userId="33b354c5-a6c0-4b69-811f-f20ef9b038ce" providerId="ADAL" clId="{EB4F3530-66F6-644C-AD52-DAAE8692B044}" dt="2019-08-21T22:33:22.862" v="8557" actId="26606"/>
          <ac:spMkLst>
            <pc:docMk/>
            <pc:sldMk cId="726183044" sldId="440"/>
            <ac:spMk id="5" creationId="{8ACB1EAB-36C0-43F8-9E27-4BB14ECD7705}"/>
          </ac:spMkLst>
        </pc:spChg>
        <pc:spChg chg="add del mod">
          <ac:chgData name="I-Ting Wang" userId="33b354c5-a6c0-4b69-811f-f20ef9b038ce" providerId="ADAL" clId="{EB4F3530-66F6-644C-AD52-DAAE8692B044}" dt="2019-08-21T22:29:58.361" v="8549" actId="26606"/>
          <ac:spMkLst>
            <pc:docMk/>
            <pc:sldMk cId="726183044" sldId="440"/>
            <ac:spMk id="10" creationId="{0708344B-11D8-4231-ABAA-3C916D582CB3}"/>
          </ac:spMkLst>
        </pc:spChg>
        <pc:spChg chg="add del mod">
          <ac:chgData name="I-Ting Wang" userId="33b354c5-a6c0-4b69-811f-f20ef9b038ce" providerId="ADAL" clId="{EB4F3530-66F6-644C-AD52-DAAE8692B044}" dt="2019-08-21T22:36:07.344" v="8583"/>
          <ac:spMkLst>
            <pc:docMk/>
            <pc:sldMk cId="726183044" sldId="440"/>
            <ac:spMk id="11" creationId="{2FB989C5-730C-F84D-9C1C-3196FABAF347}"/>
          </ac:spMkLst>
        </pc:spChg>
        <pc:picChg chg="del">
          <ac:chgData name="I-Ting Wang" userId="33b354c5-a6c0-4b69-811f-f20ef9b038ce" providerId="ADAL" clId="{EB4F3530-66F6-644C-AD52-DAAE8692B044}" dt="2019-08-21T22:03:10.786" v="8137" actId="478"/>
          <ac:picMkLst>
            <pc:docMk/>
            <pc:sldMk cId="726183044" sldId="440"/>
            <ac:picMk id="6" creationId="{036E7B81-774D-054D-BC90-B8FC70205FE4}"/>
          </ac:picMkLst>
        </pc:picChg>
        <pc:picChg chg="del">
          <ac:chgData name="I-Ting Wang" userId="33b354c5-a6c0-4b69-811f-f20ef9b038ce" providerId="ADAL" clId="{EB4F3530-66F6-644C-AD52-DAAE8692B044}" dt="2019-08-21T22:03:08.733" v="8136" actId="478"/>
          <ac:picMkLst>
            <pc:docMk/>
            <pc:sldMk cId="726183044" sldId="440"/>
            <ac:picMk id="7" creationId="{D1B85503-E6BD-1745-AD91-8E47F9D171EA}"/>
          </ac:picMkLst>
        </pc:picChg>
        <pc:picChg chg="add del mod ord modCrop">
          <ac:chgData name="I-Ting Wang" userId="33b354c5-a6c0-4b69-811f-f20ef9b038ce" providerId="ADAL" clId="{EB4F3530-66F6-644C-AD52-DAAE8692B044}" dt="2019-08-21T22:36:01.532" v="8580" actId="732"/>
          <ac:picMkLst>
            <pc:docMk/>
            <pc:sldMk cId="726183044" sldId="440"/>
            <ac:picMk id="9" creationId="{C261D3FA-CBF7-7C4B-8D70-2129673763A7}"/>
          </ac:picMkLst>
        </pc:picChg>
      </pc:sldChg>
      <pc:sldChg chg="add del">
        <pc:chgData name="I-Ting Wang" userId="33b354c5-a6c0-4b69-811f-f20ef9b038ce" providerId="ADAL" clId="{EB4F3530-66F6-644C-AD52-DAAE8692B044}" dt="2019-08-22T01:21:11.531" v="9794" actId="2696"/>
        <pc:sldMkLst>
          <pc:docMk/>
          <pc:sldMk cId="1225091478" sldId="441"/>
        </pc:sldMkLst>
      </pc:sldChg>
      <pc:sldChg chg="modSp add del">
        <pc:chgData name="I-Ting Wang" userId="33b354c5-a6c0-4b69-811f-f20ef9b038ce" providerId="ADAL" clId="{EB4F3530-66F6-644C-AD52-DAAE8692B044}" dt="2019-08-22T01:17:02.612" v="9736" actId="2696"/>
        <pc:sldMkLst>
          <pc:docMk/>
          <pc:sldMk cId="1914243231" sldId="441"/>
        </pc:sldMkLst>
        <pc:spChg chg="mod">
          <ac:chgData name="I-Ting Wang" userId="33b354c5-a6c0-4b69-811f-f20ef9b038ce" providerId="ADAL" clId="{EB4F3530-66F6-644C-AD52-DAAE8692B044}" dt="2019-08-21T22:39:01.593" v="8599" actId="207"/>
          <ac:spMkLst>
            <pc:docMk/>
            <pc:sldMk cId="1914243231" sldId="441"/>
            <ac:spMk id="3" creationId="{8CCE71A7-4AEA-44DF-8450-9C9B77FA3C80}"/>
          </ac:spMkLst>
        </pc:spChg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3407648069" sldId="441"/>
        </pc:sldMkLst>
      </pc:sldChg>
      <pc:sldChg chg="modSp add del">
        <pc:chgData name="I-Ting Wang" userId="33b354c5-a6c0-4b69-811f-f20ef9b038ce" providerId="ADAL" clId="{EB4F3530-66F6-644C-AD52-DAAE8692B044}" dt="2019-08-22T01:20:24.835" v="9785" actId="2696"/>
        <pc:sldMkLst>
          <pc:docMk/>
          <pc:sldMk cId="269015929" sldId="442"/>
        </pc:sldMkLst>
        <pc:spChg chg="mod">
          <ac:chgData name="I-Ting Wang" userId="33b354c5-a6c0-4b69-811f-f20ef9b038ce" providerId="ADAL" clId="{EB4F3530-66F6-644C-AD52-DAAE8692B044}" dt="2019-08-21T22:39:11.003" v="8600" actId="207"/>
          <ac:spMkLst>
            <pc:docMk/>
            <pc:sldMk cId="269015929" sldId="442"/>
            <ac:spMk id="3" creationId="{8CCE71A7-4AEA-44DF-8450-9C9B77FA3C80}"/>
          </ac:spMkLst>
        </pc:spChg>
      </pc:sldChg>
      <pc:sldChg chg="modSp add del">
        <pc:chgData name="I-Ting Wang" userId="33b354c5-a6c0-4b69-811f-f20ef9b038ce" providerId="ADAL" clId="{EB4F3530-66F6-644C-AD52-DAAE8692B044}" dt="2019-08-22T01:20:44.148" v="9790" actId="2696"/>
        <pc:sldMkLst>
          <pc:docMk/>
          <pc:sldMk cId="3610150322" sldId="443"/>
        </pc:sldMkLst>
        <pc:spChg chg="mod">
          <ac:chgData name="I-Ting Wang" userId="33b354c5-a6c0-4b69-811f-f20ef9b038ce" providerId="ADAL" clId="{EB4F3530-66F6-644C-AD52-DAAE8692B044}" dt="2019-08-21T22:39:20.079" v="8601" actId="207"/>
          <ac:spMkLst>
            <pc:docMk/>
            <pc:sldMk cId="3610150322" sldId="443"/>
            <ac:spMk id="3" creationId="{8CCE71A7-4AEA-44DF-8450-9C9B77FA3C80}"/>
          </ac:spMkLst>
        </pc:spChg>
      </pc:sldChg>
      <pc:sldChg chg="modSp add del">
        <pc:chgData name="I-Ting Wang" userId="33b354c5-a6c0-4b69-811f-f20ef9b038ce" providerId="ADAL" clId="{EB4F3530-66F6-644C-AD52-DAAE8692B044}" dt="2019-08-22T01:20:59.809" v="9792" actId="2696"/>
        <pc:sldMkLst>
          <pc:docMk/>
          <pc:sldMk cId="3873104823" sldId="444"/>
        </pc:sldMkLst>
        <pc:spChg chg="mod">
          <ac:chgData name="I-Ting Wang" userId="33b354c5-a6c0-4b69-811f-f20ef9b038ce" providerId="ADAL" clId="{EB4F3530-66F6-644C-AD52-DAAE8692B044}" dt="2019-08-21T22:39:26.998" v="8602" actId="207"/>
          <ac:spMkLst>
            <pc:docMk/>
            <pc:sldMk cId="3873104823" sldId="444"/>
            <ac:spMk id="3" creationId="{8CCE71A7-4AEA-44DF-8450-9C9B77FA3C80}"/>
          </ac:spMkLst>
        </pc:spChg>
      </pc:sldChg>
      <pc:sldChg chg="add del">
        <pc:chgData name="I-Ting Wang" userId="33b354c5-a6c0-4b69-811f-f20ef9b038ce" providerId="ADAL" clId="{EB4F3530-66F6-644C-AD52-DAAE8692B044}" dt="2019-08-22T01:19:34.676" v="9782" actId="2696"/>
        <pc:sldMkLst>
          <pc:docMk/>
          <pc:sldMk cId="730738436" sldId="445"/>
        </pc:sldMkLst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3056622871" sldId="445"/>
        </pc:sldMkLst>
      </pc:sldChg>
      <pc:sldChg chg="modSp add del">
        <pc:chgData name="I-Ting Wang" userId="33b354c5-a6c0-4b69-811f-f20ef9b038ce" providerId="ADAL" clId="{EB4F3530-66F6-644C-AD52-DAAE8692B044}" dt="2019-08-22T01:19:15.796" v="9777" actId="2696"/>
        <pc:sldMkLst>
          <pc:docMk/>
          <pc:sldMk cId="4270191765" sldId="445"/>
        </pc:sldMkLst>
        <pc:spChg chg="mod">
          <ac:chgData name="I-Ting Wang" userId="33b354c5-a6c0-4b69-811f-f20ef9b038ce" providerId="ADAL" clId="{EB4F3530-66F6-644C-AD52-DAAE8692B044}" dt="2019-08-21T22:39:42.969" v="8603" actId="207"/>
          <ac:spMkLst>
            <pc:docMk/>
            <pc:sldMk cId="4270191765" sldId="445"/>
            <ac:spMk id="3" creationId="{8CCE71A7-4AEA-44DF-8450-9C9B77FA3C80}"/>
          </ac:spMkLst>
        </pc:spChg>
      </pc:sldChg>
      <pc:sldChg chg="modSp add del">
        <pc:chgData name="I-Ting Wang" userId="33b354c5-a6c0-4b69-811f-f20ef9b038ce" providerId="ADAL" clId="{EB4F3530-66F6-644C-AD52-DAAE8692B044}" dt="2019-08-22T01:19:07.054" v="9768" actId="2696"/>
        <pc:sldMkLst>
          <pc:docMk/>
          <pc:sldMk cId="2185410117" sldId="446"/>
        </pc:sldMkLst>
        <pc:spChg chg="mod">
          <ac:chgData name="I-Ting Wang" userId="33b354c5-a6c0-4b69-811f-f20ef9b038ce" providerId="ADAL" clId="{EB4F3530-66F6-644C-AD52-DAAE8692B044}" dt="2019-08-21T22:39:50.094" v="8604" actId="207"/>
          <ac:spMkLst>
            <pc:docMk/>
            <pc:sldMk cId="2185410117" sldId="446"/>
            <ac:spMk id="3" creationId="{8CCE71A7-4AEA-44DF-8450-9C9B77FA3C80}"/>
          </ac:spMkLst>
        </pc:spChg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3702639123" sldId="446"/>
        </pc:sldMkLst>
      </pc:sldChg>
      <pc:sldChg chg="modSp add">
        <pc:chgData name="I-Ting Wang" userId="33b354c5-a6c0-4b69-811f-f20ef9b038ce" providerId="ADAL" clId="{EB4F3530-66F6-644C-AD52-DAAE8692B044}" dt="2019-08-22T18:05:31.135" v="11173" actId="20577"/>
        <pc:sldMkLst>
          <pc:docMk/>
          <pc:sldMk cId="2048637845" sldId="447"/>
        </pc:sldMkLst>
        <pc:spChg chg="mod">
          <ac:chgData name="I-Ting Wang" userId="33b354c5-a6c0-4b69-811f-f20ef9b038ce" providerId="ADAL" clId="{EB4F3530-66F6-644C-AD52-DAAE8692B044}" dt="2019-08-22T18:05:31.135" v="11173" actId="20577"/>
          <ac:spMkLst>
            <pc:docMk/>
            <pc:sldMk cId="2048637845" sldId="447"/>
            <ac:spMk id="2" creationId="{F23F804B-7D00-F34D-8FAB-61CF55A2E1E8}"/>
          </ac:spMkLst>
        </pc:spChg>
        <pc:graphicFrameChg chg="mod modGraphic">
          <ac:chgData name="I-Ting Wang" userId="33b354c5-a6c0-4b69-811f-f20ef9b038ce" providerId="ADAL" clId="{EB4F3530-66F6-644C-AD52-DAAE8692B044}" dt="2019-08-21T23:41:19.686" v="9562" actId="14734"/>
          <ac:graphicFrameMkLst>
            <pc:docMk/>
            <pc:sldMk cId="2048637845" sldId="447"/>
            <ac:graphicFrameMk id="20" creationId="{C8851844-C949-2140-AA89-26ADD58F912C}"/>
          </ac:graphicFrameMkLst>
        </pc:graphicFrameChg>
        <pc:picChg chg="mod">
          <ac:chgData name="I-Ting Wang" userId="33b354c5-a6c0-4b69-811f-f20ef9b038ce" providerId="ADAL" clId="{EB4F3530-66F6-644C-AD52-DAAE8692B044}" dt="2019-08-21T23:35:03.902" v="9444" actId="14826"/>
          <ac:picMkLst>
            <pc:docMk/>
            <pc:sldMk cId="2048637845" sldId="447"/>
            <ac:picMk id="6" creationId="{FCB2540A-FCD5-8246-8129-F722ED485D53}"/>
          </ac:picMkLst>
        </pc:picChg>
        <pc:picChg chg="mod">
          <ac:chgData name="I-Ting Wang" userId="33b354c5-a6c0-4b69-811f-f20ef9b038ce" providerId="ADAL" clId="{EB4F3530-66F6-644C-AD52-DAAE8692B044}" dt="2019-08-21T23:35:12.443" v="9446" actId="14826"/>
          <ac:picMkLst>
            <pc:docMk/>
            <pc:sldMk cId="2048637845" sldId="447"/>
            <ac:picMk id="13" creationId="{DC9D65C8-53C3-6B46-915C-7289E7085E8C}"/>
          </ac:picMkLst>
        </pc:picChg>
        <pc:picChg chg="mod">
          <ac:chgData name="I-Ting Wang" userId="33b354c5-a6c0-4b69-811f-f20ef9b038ce" providerId="ADAL" clId="{EB4F3530-66F6-644C-AD52-DAAE8692B044}" dt="2019-08-21T23:35:20.788" v="9448" actId="14826"/>
          <ac:picMkLst>
            <pc:docMk/>
            <pc:sldMk cId="2048637845" sldId="447"/>
            <ac:picMk id="17" creationId="{727D05C5-3EEC-B848-9492-D4CA129066A7}"/>
          </ac:picMkLst>
        </pc:picChg>
      </pc:sldChg>
      <pc:sldChg chg="addSp delSp modSp add del">
        <pc:chgData name="I-Ting Wang" userId="33b354c5-a6c0-4b69-811f-f20ef9b038ce" providerId="ADAL" clId="{EB4F3530-66F6-644C-AD52-DAAE8692B044}" dt="2019-08-22T01:03:02.731" v="9725" actId="2696"/>
        <pc:sldMkLst>
          <pc:docMk/>
          <pc:sldMk cId="1538490090" sldId="448"/>
        </pc:sldMkLst>
        <pc:spChg chg="del mod">
          <ac:chgData name="I-Ting Wang" userId="33b354c5-a6c0-4b69-811f-f20ef9b038ce" providerId="ADAL" clId="{EB4F3530-66F6-644C-AD52-DAAE8692B044}" dt="2019-08-22T01:02:59.362" v="9723"/>
          <ac:spMkLst>
            <pc:docMk/>
            <pc:sldMk cId="1538490090" sldId="448"/>
            <ac:spMk id="2" creationId="{B4786542-95DD-416C-ADED-5405B0367EAB}"/>
          </ac:spMkLst>
        </pc:spChg>
        <pc:spChg chg="add del mod">
          <ac:chgData name="I-Ting Wang" userId="33b354c5-a6c0-4b69-811f-f20ef9b038ce" providerId="ADAL" clId="{EB4F3530-66F6-644C-AD52-DAAE8692B044}" dt="2019-08-22T01:01:59.812" v="9697" actId="478"/>
          <ac:spMkLst>
            <pc:docMk/>
            <pc:sldMk cId="1538490090" sldId="448"/>
            <ac:spMk id="3" creationId="{8CCE71A7-4AEA-44DF-8450-9C9B77FA3C80}"/>
          </ac:spMkLst>
        </pc:spChg>
        <pc:spChg chg="add del mod">
          <ac:chgData name="I-Ting Wang" userId="33b354c5-a6c0-4b69-811f-f20ef9b038ce" providerId="ADAL" clId="{EB4F3530-66F6-644C-AD52-DAAE8692B044}" dt="2019-08-22T01:01:46.678" v="9680" actId="478"/>
          <ac:spMkLst>
            <pc:docMk/>
            <pc:sldMk cId="1538490090" sldId="448"/>
            <ac:spMk id="6" creationId="{3C7CF499-AB22-E849-B860-D7A91C123F56}"/>
          </ac:spMkLst>
        </pc:spChg>
        <pc:spChg chg="add del mod">
          <ac:chgData name="I-Ting Wang" userId="33b354c5-a6c0-4b69-811f-f20ef9b038ce" providerId="ADAL" clId="{EB4F3530-66F6-644C-AD52-DAAE8692B044}" dt="2019-08-22T01:02:03.081" v="9698" actId="478"/>
          <ac:spMkLst>
            <pc:docMk/>
            <pc:sldMk cId="1538490090" sldId="448"/>
            <ac:spMk id="7" creationId="{3886DA75-C087-1840-A97E-85F74870820E}"/>
          </ac:spMkLst>
        </pc:spChg>
        <pc:spChg chg="add mod">
          <ac:chgData name="I-Ting Wang" userId="33b354c5-a6c0-4b69-811f-f20ef9b038ce" providerId="ADAL" clId="{EB4F3530-66F6-644C-AD52-DAAE8692B044}" dt="2019-08-22T01:02:59.362" v="9723"/>
          <ac:spMkLst>
            <pc:docMk/>
            <pc:sldMk cId="1538490090" sldId="448"/>
            <ac:spMk id="8" creationId="{7FAF6FE3-2094-D840-A5B3-3516E8D03F5A}"/>
          </ac:spMkLst>
        </pc:spChg>
        <pc:picChg chg="del">
          <ac:chgData name="I-Ting Wang" userId="33b354c5-a6c0-4b69-811f-f20ef9b038ce" providerId="ADAL" clId="{EB4F3530-66F6-644C-AD52-DAAE8692B044}" dt="2019-08-22T01:02:52.854" v="9721"/>
          <ac:picMkLst>
            <pc:docMk/>
            <pc:sldMk cId="1538490090" sldId="448"/>
            <ac:picMk id="9" creationId="{C261D3FA-CBF7-7C4B-8D70-2129673763A7}"/>
          </ac:picMkLst>
        </pc:picChg>
      </pc:sldChg>
      <pc:sldChg chg="addSp delSp modSp add del">
        <pc:chgData name="I-Ting Wang" userId="33b354c5-a6c0-4b69-811f-f20ef9b038ce" providerId="ADAL" clId="{EB4F3530-66F6-644C-AD52-DAAE8692B044}" dt="2019-08-22T01:19:07.011" v="9765" actId="2696"/>
        <pc:sldMkLst>
          <pc:docMk/>
          <pc:sldMk cId="661183276" sldId="449"/>
        </pc:sldMkLst>
        <pc:spChg chg="del">
          <ac:chgData name="I-Ting Wang" userId="33b354c5-a6c0-4b69-811f-f20ef9b038ce" providerId="ADAL" clId="{EB4F3530-66F6-644C-AD52-DAAE8692B044}" dt="2019-08-22T01:03:05.012" v="9726" actId="478"/>
          <ac:spMkLst>
            <pc:docMk/>
            <pc:sldMk cId="661183276" sldId="449"/>
            <ac:spMk id="2" creationId="{63E13258-6D49-5346-ACDE-2710648E73A0}"/>
          </ac:spMkLst>
        </pc:spChg>
        <pc:spChg chg="mod">
          <ac:chgData name="I-Ting Wang" userId="33b354c5-a6c0-4b69-811f-f20ef9b038ce" providerId="ADAL" clId="{EB4F3530-66F6-644C-AD52-DAAE8692B044}" dt="2019-08-22T01:03:20.046" v="9727" actId="1076"/>
          <ac:spMkLst>
            <pc:docMk/>
            <pc:sldMk cId="661183276" sldId="449"/>
            <ac:spMk id="3" creationId="{EDA49520-EFEF-A044-95C3-B0CE27DDFE5B}"/>
          </ac:spMkLst>
        </pc:spChg>
        <pc:spChg chg="add">
          <ac:chgData name="I-Ting Wang" userId="33b354c5-a6c0-4b69-811f-f20ef9b038ce" providerId="ADAL" clId="{EB4F3530-66F6-644C-AD52-DAAE8692B044}" dt="2019-08-22T01:03:00.797" v="9724"/>
          <ac:spMkLst>
            <pc:docMk/>
            <pc:sldMk cId="661183276" sldId="449"/>
            <ac:spMk id="6" creationId="{DE7FA7A9-D943-4240-AD24-807B53BA10CE}"/>
          </ac:spMkLst>
        </pc:spChg>
        <pc:picChg chg="add">
          <ac:chgData name="I-Ting Wang" userId="33b354c5-a6c0-4b69-811f-f20ef9b038ce" providerId="ADAL" clId="{EB4F3530-66F6-644C-AD52-DAAE8692B044}" dt="2019-08-22T01:02:55.650" v="9722"/>
          <ac:picMkLst>
            <pc:docMk/>
            <pc:sldMk cId="661183276" sldId="449"/>
            <ac:picMk id="5" creationId="{93BCEAEF-23F9-844E-902B-72C919F4C716}"/>
          </ac:picMkLst>
        </pc:picChg>
      </pc:sldChg>
      <pc:sldChg chg="add del">
        <pc:chgData name="I-Ting Wang" userId="33b354c5-a6c0-4b69-811f-f20ef9b038ce" providerId="ADAL" clId="{EB4F3530-66F6-644C-AD52-DAAE8692B044}" dt="2019-08-22T01:18:53.731" v="9763"/>
        <pc:sldMkLst>
          <pc:docMk/>
          <pc:sldMk cId="4171725735" sldId="449"/>
        </pc:sldMkLst>
      </pc:sldChg>
      <pc:sldChg chg="modSp add">
        <pc:chgData name="I-Ting Wang" userId="33b354c5-a6c0-4b69-811f-f20ef9b038ce" providerId="ADAL" clId="{EB4F3530-66F6-644C-AD52-DAAE8692B044}" dt="2019-08-22T01:21:51.600" v="9796" actId="207"/>
        <pc:sldMkLst>
          <pc:docMk/>
          <pc:sldMk cId="1009989388" sldId="450"/>
        </pc:sldMkLst>
        <pc:spChg chg="mod">
          <ac:chgData name="I-Ting Wang" userId="33b354c5-a6c0-4b69-811f-f20ef9b038ce" providerId="ADAL" clId="{EB4F3530-66F6-644C-AD52-DAAE8692B044}" dt="2019-08-22T01:21:51.600" v="9796" actId="207"/>
          <ac:spMkLst>
            <pc:docMk/>
            <pc:sldMk cId="1009989388" sldId="450"/>
            <ac:spMk id="3" creationId="{8CCE71A7-4AEA-44DF-8450-9C9B77FA3C80}"/>
          </ac:spMkLst>
        </pc:spChg>
      </pc:sldChg>
      <pc:sldChg chg="add del">
        <pc:chgData name="I-Ting Wang" userId="33b354c5-a6c0-4b69-811f-f20ef9b038ce" providerId="ADAL" clId="{EB4F3530-66F6-644C-AD52-DAAE8692B044}" dt="2019-08-22T01:20:28.828" v="9787"/>
        <pc:sldMkLst>
          <pc:docMk/>
          <pc:sldMk cId="1896569572" sldId="450"/>
        </pc:sldMkLst>
      </pc:sldChg>
      <pc:sldChg chg="modSp add">
        <pc:chgData name="I-Ting Wang" userId="33b354c5-a6c0-4b69-811f-f20ef9b038ce" providerId="ADAL" clId="{EB4F3530-66F6-644C-AD52-DAAE8692B044}" dt="2019-08-22T01:44:31.819" v="9804" actId="20577"/>
        <pc:sldMkLst>
          <pc:docMk/>
          <pc:sldMk cId="2137136092" sldId="451"/>
        </pc:sldMkLst>
        <pc:spChg chg="mod">
          <ac:chgData name="I-Ting Wang" userId="33b354c5-a6c0-4b69-811f-f20ef9b038ce" providerId="ADAL" clId="{EB4F3530-66F6-644C-AD52-DAAE8692B044}" dt="2019-08-22T01:44:31.819" v="9804" actId="20577"/>
          <ac:spMkLst>
            <pc:docMk/>
            <pc:sldMk cId="2137136092" sldId="451"/>
            <ac:spMk id="3" creationId="{8CCE71A7-4AEA-44DF-8450-9C9B77FA3C80}"/>
          </ac:spMkLst>
        </pc:spChg>
      </pc:sldChg>
      <pc:sldChg chg="modSp add">
        <pc:chgData name="I-Ting Wang" userId="33b354c5-a6c0-4b69-811f-f20ef9b038ce" providerId="ADAL" clId="{EB4F3530-66F6-644C-AD52-DAAE8692B044}" dt="2019-08-22T01:22:48.581" v="9800" actId="207"/>
        <pc:sldMkLst>
          <pc:docMk/>
          <pc:sldMk cId="2174209771" sldId="452"/>
        </pc:sldMkLst>
        <pc:spChg chg="mod">
          <ac:chgData name="I-Ting Wang" userId="33b354c5-a6c0-4b69-811f-f20ef9b038ce" providerId="ADAL" clId="{EB4F3530-66F6-644C-AD52-DAAE8692B044}" dt="2019-08-22T01:22:48.581" v="9800" actId="207"/>
          <ac:spMkLst>
            <pc:docMk/>
            <pc:sldMk cId="2174209771" sldId="452"/>
            <ac:spMk id="3" creationId="{8CCE71A7-4AEA-44DF-8450-9C9B77FA3C80}"/>
          </ac:spMkLst>
        </pc:spChg>
      </pc:sldChg>
      <pc:sldChg chg="modSp add">
        <pc:chgData name="I-Ting Wang" userId="33b354c5-a6c0-4b69-811f-f20ef9b038ce" providerId="ADAL" clId="{EB4F3530-66F6-644C-AD52-DAAE8692B044}" dt="2019-08-22T01:23:11.263" v="9801" actId="207"/>
        <pc:sldMkLst>
          <pc:docMk/>
          <pc:sldMk cId="1651629003" sldId="453"/>
        </pc:sldMkLst>
        <pc:spChg chg="mod">
          <ac:chgData name="I-Ting Wang" userId="33b354c5-a6c0-4b69-811f-f20ef9b038ce" providerId="ADAL" clId="{EB4F3530-66F6-644C-AD52-DAAE8692B044}" dt="2019-08-22T01:23:11.263" v="9801" actId="207"/>
          <ac:spMkLst>
            <pc:docMk/>
            <pc:sldMk cId="1651629003" sldId="453"/>
            <ac:spMk id="3" creationId="{8CCE71A7-4AEA-44DF-8450-9C9B77FA3C80}"/>
          </ac:spMkLst>
        </pc:spChg>
      </pc:sldChg>
      <pc:sldChg chg="add del">
        <pc:chgData name="I-Ting Wang" userId="33b354c5-a6c0-4b69-811f-f20ef9b038ce" providerId="ADAL" clId="{EB4F3530-66F6-644C-AD52-DAAE8692B044}" dt="2019-08-22T01:22:21.566" v="9798" actId="2696"/>
        <pc:sldMkLst>
          <pc:docMk/>
          <pc:sldMk cId="2031635541" sldId="454"/>
        </pc:sldMkLst>
      </pc:sldChg>
      <pc:sldChg chg="add del">
        <pc:chgData name="I-Ting Wang" userId="33b354c5-a6c0-4b69-811f-f20ef9b038ce" providerId="ADAL" clId="{EB4F3530-66F6-644C-AD52-DAAE8692B044}" dt="2019-08-22T05:13:59.697" v="9826" actId="2696"/>
        <pc:sldMkLst>
          <pc:docMk/>
          <pc:sldMk cId="2918928779" sldId="454"/>
        </pc:sldMkLst>
      </pc:sldChg>
      <pc:sldChg chg="add del">
        <pc:chgData name="I-Ting Wang" userId="33b354c5-a6c0-4b69-811f-f20ef9b038ce" providerId="ADAL" clId="{EB4F3530-66F6-644C-AD52-DAAE8692B044}" dt="2019-08-22T05:14:20.744" v="9829" actId="2696"/>
        <pc:sldMkLst>
          <pc:docMk/>
          <pc:sldMk cId="3116311289" sldId="454"/>
        </pc:sldMkLst>
      </pc:sldChg>
      <pc:sldChg chg="addSp delSp modSp add modTransition">
        <pc:chgData name="I-Ting Wang" userId="33b354c5-a6c0-4b69-811f-f20ef9b038ce" providerId="ADAL" clId="{EB4F3530-66F6-644C-AD52-DAAE8692B044}" dt="2019-08-22T05:20:37.969" v="9906" actId="113"/>
        <pc:sldMkLst>
          <pc:docMk/>
          <pc:sldMk cId="1283992090" sldId="455"/>
        </pc:sldMkLst>
        <pc:spChg chg="del">
          <ac:chgData name="I-Ting Wang" userId="33b354c5-a6c0-4b69-811f-f20ef9b038ce" providerId="ADAL" clId="{EB4F3530-66F6-644C-AD52-DAAE8692B044}" dt="2019-08-22T05:14:44.407" v="9833" actId="478"/>
          <ac:spMkLst>
            <pc:docMk/>
            <pc:sldMk cId="1283992090" sldId="455"/>
            <ac:spMk id="2" creationId="{A8F42E5B-EBE8-C94A-A055-59335AC6834A}"/>
          </ac:spMkLst>
        </pc:spChg>
        <pc:spChg chg="del">
          <ac:chgData name="I-Ting Wang" userId="33b354c5-a6c0-4b69-811f-f20ef9b038ce" providerId="ADAL" clId="{EB4F3530-66F6-644C-AD52-DAAE8692B044}" dt="2019-08-22T05:14:54.402" v="9835" actId="478"/>
          <ac:spMkLst>
            <pc:docMk/>
            <pc:sldMk cId="1283992090" sldId="455"/>
            <ac:spMk id="4" creationId="{19FD5DD4-3E39-BF40-BA49-043E3E99CA92}"/>
          </ac:spMkLst>
        </pc:spChg>
        <pc:spChg chg="add mod">
          <ac:chgData name="I-Ting Wang" userId="33b354c5-a6c0-4b69-811f-f20ef9b038ce" providerId="ADAL" clId="{EB4F3530-66F6-644C-AD52-DAAE8692B044}" dt="2019-08-22T05:20:37.969" v="9906" actId="113"/>
          <ac:spMkLst>
            <pc:docMk/>
            <pc:sldMk cId="1283992090" sldId="455"/>
            <ac:spMk id="7" creationId="{3E916827-6802-C84C-92BC-298836CEC02E}"/>
          </ac:spMkLst>
        </pc:spChg>
        <pc:picChg chg="add mod modCrop">
          <ac:chgData name="I-Ting Wang" userId="33b354c5-a6c0-4b69-811f-f20ef9b038ce" providerId="ADAL" clId="{EB4F3530-66F6-644C-AD52-DAAE8692B044}" dt="2019-08-22T05:18:59.841" v="9871" actId="14861"/>
          <ac:picMkLst>
            <pc:docMk/>
            <pc:sldMk cId="1283992090" sldId="455"/>
            <ac:picMk id="5" creationId="{E87C80C9-6685-BA4C-ABCF-3B9B97B615D0}"/>
          </ac:picMkLst>
        </pc:picChg>
        <pc:picChg chg="add mod modCrop">
          <ac:chgData name="I-Ting Wang" userId="33b354c5-a6c0-4b69-811f-f20ef9b038ce" providerId="ADAL" clId="{EB4F3530-66F6-644C-AD52-DAAE8692B044}" dt="2019-08-22T05:20:00.246" v="9903" actId="14861"/>
          <ac:picMkLst>
            <pc:docMk/>
            <pc:sldMk cId="1283992090" sldId="455"/>
            <ac:picMk id="6" creationId="{83F53198-3DC2-D24F-9AA9-55B49F5451D9}"/>
          </ac:picMkLst>
        </pc:picChg>
        <pc:picChg chg="add mod">
          <ac:chgData name="I-Ting Wang" userId="33b354c5-a6c0-4b69-811f-f20ef9b038ce" providerId="ADAL" clId="{EB4F3530-66F6-644C-AD52-DAAE8692B044}" dt="2019-08-22T05:16:52.682" v="9855" actId="1076"/>
          <ac:picMkLst>
            <pc:docMk/>
            <pc:sldMk cId="1283992090" sldId="455"/>
            <ac:picMk id="8" creationId="{D7ECCBF7-E242-8141-9A9C-B3F972BB53A9}"/>
          </ac:picMkLst>
        </pc:picChg>
      </pc:sldChg>
      <pc:sldChg chg="modSp add modNotesTx">
        <pc:chgData name="I-Ting Wang" userId="33b354c5-a6c0-4b69-811f-f20ef9b038ce" providerId="ADAL" clId="{EB4F3530-66F6-644C-AD52-DAAE8692B044}" dt="2019-08-22T06:00:16.673" v="10440" actId="2710"/>
        <pc:sldMkLst>
          <pc:docMk/>
          <pc:sldMk cId="489821809" sldId="456"/>
        </pc:sldMkLst>
        <pc:spChg chg="mod">
          <ac:chgData name="I-Ting Wang" userId="33b354c5-a6c0-4b69-811f-f20ef9b038ce" providerId="ADAL" clId="{EB4F3530-66F6-644C-AD52-DAAE8692B044}" dt="2019-08-22T05:29:49.656" v="10010" actId="20577"/>
          <ac:spMkLst>
            <pc:docMk/>
            <pc:sldMk cId="489821809" sldId="456"/>
            <ac:spMk id="2" creationId="{199F67CE-E97B-AB48-9598-993BE602C837}"/>
          </ac:spMkLst>
        </pc:spChg>
        <pc:spChg chg="mod">
          <ac:chgData name="I-Ting Wang" userId="33b354c5-a6c0-4b69-811f-f20ef9b038ce" providerId="ADAL" clId="{EB4F3530-66F6-644C-AD52-DAAE8692B044}" dt="2019-08-22T06:00:16.673" v="10440" actId="2710"/>
          <ac:spMkLst>
            <pc:docMk/>
            <pc:sldMk cId="489821809" sldId="456"/>
            <ac:spMk id="3" creationId="{85E6B980-4811-6848-BA9E-093546588B0D}"/>
          </ac:spMkLst>
        </pc:spChg>
      </pc:sldChg>
      <pc:sldChg chg="addSp delSp modSp add">
        <pc:chgData name="I-Ting Wang" userId="33b354c5-a6c0-4b69-811f-f20ef9b038ce" providerId="ADAL" clId="{EB4F3530-66F6-644C-AD52-DAAE8692B044}" dt="2019-08-22T18:04:08.864" v="11133" actId="20577"/>
        <pc:sldMkLst>
          <pc:docMk/>
          <pc:sldMk cId="589693301" sldId="457"/>
        </pc:sldMkLst>
        <pc:spChg chg="mod">
          <ac:chgData name="I-Ting Wang" userId="33b354c5-a6c0-4b69-811f-f20ef9b038ce" providerId="ADAL" clId="{EB4F3530-66F6-644C-AD52-DAAE8692B044}" dt="2019-08-22T18:04:08.864" v="11133" actId="20577"/>
          <ac:spMkLst>
            <pc:docMk/>
            <pc:sldMk cId="589693301" sldId="457"/>
            <ac:spMk id="2" creationId="{017D868A-5A06-524E-842F-935A74DC071A}"/>
          </ac:spMkLst>
        </pc:spChg>
        <pc:spChg chg="mod">
          <ac:chgData name="I-Ting Wang" userId="33b354c5-a6c0-4b69-811f-f20ef9b038ce" providerId="ADAL" clId="{EB4F3530-66F6-644C-AD52-DAAE8692B044}" dt="2019-08-22T18:01:46.173" v="11106" actId="113"/>
          <ac:spMkLst>
            <pc:docMk/>
            <pc:sldMk cId="589693301" sldId="457"/>
            <ac:spMk id="3" creationId="{5B0A5E2F-B085-8746-B566-32123693D4E5}"/>
          </ac:spMkLst>
        </pc:spChg>
        <pc:spChg chg="del mod">
          <ac:chgData name="I-Ting Wang" userId="33b354c5-a6c0-4b69-811f-f20ef9b038ce" providerId="ADAL" clId="{EB4F3530-66F6-644C-AD52-DAAE8692B044}" dt="2019-08-22T17:47:34.163" v="10735" actId="478"/>
          <ac:spMkLst>
            <pc:docMk/>
            <pc:sldMk cId="589693301" sldId="457"/>
            <ac:spMk id="8" creationId="{8F37CBDB-190A-C54D-976C-372AAF8F97BE}"/>
          </ac:spMkLst>
        </pc:spChg>
        <pc:spChg chg="mod">
          <ac:chgData name="I-Ting Wang" userId="33b354c5-a6c0-4b69-811f-f20ef9b038ce" providerId="ADAL" clId="{EB4F3530-66F6-644C-AD52-DAAE8692B044}" dt="2019-08-22T18:01:32.792" v="11101" actId="1037"/>
          <ac:spMkLst>
            <pc:docMk/>
            <pc:sldMk cId="589693301" sldId="457"/>
            <ac:spMk id="9" creationId="{51A9A80B-951A-8746-A1C3-F192AAD88DAF}"/>
          </ac:spMkLst>
        </pc:spChg>
        <pc:spChg chg="del mod">
          <ac:chgData name="I-Ting Wang" userId="33b354c5-a6c0-4b69-811f-f20ef9b038ce" providerId="ADAL" clId="{EB4F3530-66F6-644C-AD52-DAAE8692B044}" dt="2019-08-22T17:47:41.302" v="10739" actId="478"/>
          <ac:spMkLst>
            <pc:docMk/>
            <pc:sldMk cId="589693301" sldId="457"/>
            <ac:spMk id="10" creationId="{D4D44064-6936-1D40-95F3-492A6D1765CF}"/>
          </ac:spMkLst>
        </pc:spChg>
        <pc:spChg chg="mod">
          <ac:chgData name="I-Ting Wang" userId="33b354c5-a6c0-4b69-811f-f20ef9b038ce" providerId="ADAL" clId="{EB4F3530-66F6-644C-AD52-DAAE8692B044}" dt="2019-08-22T18:01:22.869" v="11091" actId="1037"/>
          <ac:spMkLst>
            <pc:docMk/>
            <pc:sldMk cId="589693301" sldId="457"/>
            <ac:spMk id="11" creationId="{13D0026F-E251-404B-A488-E75D1A6DC1D4}"/>
          </ac:spMkLst>
        </pc:spChg>
        <pc:spChg chg="del mod">
          <ac:chgData name="I-Ting Wang" userId="33b354c5-a6c0-4b69-811f-f20ef9b038ce" providerId="ADAL" clId="{EB4F3530-66F6-644C-AD52-DAAE8692B044}" dt="2019-08-22T17:47:46.626" v="10741" actId="478"/>
          <ac:spMkLst>
            <pc:docMk/>
            <pc:sldMk cId="589693301" sldId="457"/>
            <ac:spMk id="12" creationId="{974EF8B3-9227-9A40-9AB0-5771A71F4C14}"/>
          </ac:spMkLst>
        </pc:spChg>
        <pc:spChg chg="mod">
          <ac:chgData name="I-Ting Wang" userId="33b354c5-a6c0-4b69-811f-f20ef9b038ce" providerId="ADAL" clId="{EB4F3530-66F6-644C-AD52-DAAE8692B044}" dt="2019-08-22T18:01:13.210" v="11078" actId="1037"/>
          <ac:spMkLst>
            <pc:docMk/>
            <pc:sldMk cId="589693301" sldId="457"/>
            <ac:spMk id="13" creationId="{739BD740-0C75-0D45-B154-EC5DCFD47887}"/>
          </ac:spMkLst>
        </pc:spChg>
        <pc:grpChg chg="mod">
          <ac:chgData name="I-Ting Wang" userId="33b354c5-a6c0-4b69-811f-f20ef9b038ce" providerId="ADAL" clId="{EB4F3530-66F6-644C-AD52-DAAE8692B044}" dt="2019-08-22T17:58:43.660" v="10893" actId="1076"/>
          <ac:grpSpMkLst>
            <pc:docMk/>
            <pc:sldMk cId="589693301" sldId="457"/>
            <ac:grpSpMk id="6" creationId="{374A8061-9F6A-9444-9402-EC9194D1C822}"/>
          </ac:grpSpMkLst>
        </pc:grpChg>
        <pc:grpChg chg="add mod">
          <ac:chgData name="I-Ting Wang" userId="33b354c5-a6c0-4b69-811f-f20ef9b038ce" providerId="ADAL" clId="{EB4F3530-66F6-644C-AD52-DAAE8692B044}" dt="2019-08-22T17:58:50.569" v="10894" actId="1076"/>
          <ac:grpSpMkLst>
            <pc:docMk/>
            <pc:sldMk cId="589693301" sldId="457"/>
            <ac:grpSpMk id="19" creationId="{AA45B7C4-6A91-874E-8A65-E27D018B377C}"/>
          </ac:grpSpMkLst>
        </pc:grpChg>
        <pc:cxnChg chg="add mod">
          <ac:chgData name="I-Ting Wang" userId="33b354c5-a6c0-4b69-811f-f20ef9b038ce" providerId="ADAL" clId="{EB4F3530-66F6-644C-AD52-DAAE8692B044}" dt="2019-08-22T18:01:27.585" v="11095" actId="1037"/>
          <ac:cxnSpMkLst>
            <pc:docMk/>
            <pc:sldMk cId="589693301" sldId="457"/>
            <ac:cxnSpMk id="15" creationId="{15A1845A-2BC6-1749-BDB8-A4AD7A9544F2}"/>
          </ac:cxnSpMkLst>
        </pc:cxnChg>
        <pc:cxnChg chg="add mod">
          <ac:chgData name="I-Ting Wang" userId="33b354c5-a6c0-4b69-811f-f20ef9b038ce" providerId="ADAL" clId="{EB4F3530-66F6-644C-AD52-DAAE8692B044}" dt="2019-08-22T18:01:18.705" v="11084" actId="1037"/>
          <ac:cxnSpMkLst>
            <pc:docMk/>
            <pc:sldMk cId="589693301" sldId="457"/>
            <ac:cxnSpMk id="17" creationId="{91706586-E8D0-9C41-8CC4-BC3E3D93B109}"/>
          </ac:cxnSpMkLst>
        </pc:cxnChg>
        <pc:cxnChg chg="add mod">
          <ac:chgData name="I-Ting Wang" userId="33b354c5-a6c0-4b69-811f-f20ef9b038ce" providerId="ADAL" clId="{EB4F3530-66F6-644C-AD52-DAAE8692B044}" dt="2019-08-22T18:01:06.582" v="11068" actId="1037"/>
          <ac:cxnSpMkLst>
            <pc:docMk/>
            <pc:sldMk cId="589693301" sldId="457"/>
            <ac:cxnSpMk id="18" creationId="{B3A00B9C-B237-7247-9EF3-42F6BA2D6D3E}"/>
          </ac:cxnSpMkLst>
        </pc:cxnChg>
      </pc:sldChg>
      <pc:sldChg chg="modSp add ord modNotes modNotesTx">
        <pc:chgData name="I-Ting Wang" userId="33b354c5-a6c0-4b69-811f-f20ef9b038ce" providerId="ADAL" clId="{EB4F3530-66F6-644C-AD52-DAAE8692B044}" dt="2019-08-22T22:54:57.234" v="13321" actId="404"/>
        <pc:sldMkLst>
          <pc:docMk/>
          <pc:sldMk cId="472896468" sldId="458"/>
        </pc:sldMkLst>
        <pc:spChg chg="mod">
          <ac:chgData name="I-Ting Wang" userId="33b354c5-a6c0-4b69-811f-f20ef9b038ce" providerId="ADAL" clId="{EB4F3530-66F6-644C-AD52-DAAE8692B044}" dt="2019-08-22T18:12:49.229" v="11274" actId="5793"/>
          <ac:spMkLst>
            <pc:docMk/>
            <pc:sldMk cId="472896468" sldId="458"/>
            <ac:spMk id="2" creationId="{E908F8DE-4E75-9440-9B10-9871B47DE5B2}"/>
          </ac:spMkLst>
        </pc:spChg>
        <pc:spChg chg="mod">
          <ac:chgData name="I-Ting Wang" userId="33b354c5-a6c0-4b69-811f-f20ef9b038ce" providerId="ADAL" clId="{EB4F3530-66F6-644C-AD52-DAAE8692B044}" dt="2019-08-22T22:54:57.234" v="13321" actId="404"/>
          <ac:spMkLst>
            <pc:docMk/>
            <pc:sldMk cId="472896468" sldId="458"/>
            <ac:spMk id="3" creationId="{6495DA1A-FDC8-D64B-8A6A-EE3BFB0C2931}"/>
          </ac:spMkLst>
        </pc:spChg>
      </pc:sldChg>
      <pc:sldChg chg="modSp add modNotesTx">
        <pc:chgData name="I-Ting Wang" userId="33b354c5-a6c0-4b69-811f-f20ef9b038ce" providerId="ADAL" clId="{EB4F3530-66F6-644C-AD52-DAAE8692B044}" dt="2019-08-22T21:28:32.226" v="12341" actId="207"/>
        <pc:sldMkLst>
          <pc:docMk/>
          <pc:sldMk cId="838474317" sldId="459"/>
        </pc:sldMkLst>
        <pc:spChg chg="mod">
          <ac:chgData name="I-Ting Wang" userId="33b354c5-a6c0-4b69-811f-f20ef9b038ce" providerId="ADAL" clId="{EB4F3530-66F6-644C-AD52-DAAE8692B044}" dt="2019-08-22T18:47:15.145" v="11747" actId="20577"/>
          <ac:spMkLst>
            <pc:docMk/>
            <pc:sldMk cId="838474317" sldId="459"/>
            <ac:spMk id="2" creationId="{E908F8DE-4E75-9440-9B10-9871B47DE5B2}"/>
          </ac:spMkLst>
        </pc:spChg>
        <pc:spChg chg="mod">
          <ac:chgData name="I-Ting Wang" userId="33b354c5-a6c0-4b69-811f-f20ef9b038ce" providerId="ADAL" clId="{EB4F3530-66F6-644C-AD52-DAAE8692B044}" dt="2019-08-22T21:28:32.226" v="12341" actId="207"/>
          <ac:spMkLst>
            <pc:docMk/>
            <pc:sldMk cId="838474317" sldId="459"/>
            <ac:spMk id="3" creationId="{6495DA1A-FDC8-D64B-8A6A-EE3BFB0C2931}"/>
          </ac:spMkLst>
        </pc:spChg>
      </pc:sldChg>
      <pc:sldChg chg="modSp add">
        <pc:chgData name="I-Ting Wang" userId="33b354c5-a6c0-4b69-811f-f20ef9b038ce" providerId="ADAL" clId="{EB4F3530-66F6-644C-AD52-DAAE8692B044}" dt="2019-08-22T22:40:30.843" v="13184" actId="207"/>
        <pc:sldMkLst>
          <pc:docMk/>
          <pc:sldMk cId="2669461594" sldId="460"/>
        </pc:sldMkLst>
        <pc:spChg chg="mod">
          <ac:chgData name="I-Ting Wang" userId="33b354c5-a6c0-4b69-811f-f20ef9b038ce" providerId="ADAL" clId="{EB4F3530-66F6-644C-AD52-DAAE8692B044}" dt="2019-08-22T21:02:41.838" v="12000" actId="20577"/>
          <ac:spMkLst>
            <pc:docMk/>
            <pc:sldMk cId="2669461594" sldId="460"/>
            <ac:spMk id="2" creationId="{E908F8DE-4E75-9440-9B10-9871B47DE5B2}"/>
          </ac:spMkLst>
        </pc:spChg>
        <pc:spChg chg="mod">
          <ac:chgData name="I-Ting Wang" userId="33b354c5-a6c0-4b69-811f-f20ef9b038ce" providerId="ADAL" clId="{EB4F3530-66F6-644C-AD52-DAAE8692B044}" dt="2019-08-22T22:40:30.843" v="13184" actId="207"/>
          <ac:spMkLst>
            <pc:docMk/>
            <pc:sldMk cId="2669461594" sldId="460"/>
            <ac:spMk id="3" creationId="{6495DA1A-FDC8-D64B-8A6A-EE3BFB0C2931}"/>
          </ac:spMkLst>
        </pc:spChg>
      </pc:sldChg>
      <pc:sldChg chg="addSp delSp modSp add del">
        <pc:chgData name="I-Ting Wang" userId="33b354c5-a6c0-4b69-811f-f20ef9b038ce" providerId="ADAL" clId="{EB4F3530-66F6-644C-AD52-DAAE8692B044}" dt="2019-08-22T21:29:19.385" v="12344" actId="2696"/>
        <pc:sldMkLst>
          <pc:docMk/>
          <pc:sldMk cId="885836842" sldId="461"/>
        </pc:sldMkLst>
        <pc:spChg chg="mod">
          <ac:chgData name="I-Ting Wang" userId="33b354c5-a6c0-4b69-811f-f20ef9b038ce" providerId="ADAL" clId="{EB4F3530-66F6-644C-AD52-DAAE8692B044}" dt="2019-08-22T21:26:35.576" v="12315"/>
          <ac:spMkLst>
            <pc:docMk/>
            <pc:sldMk cId="885836842" sldId="461"/>
            <ac:spMk id="2" creationId="{6A784614-49E9-4E4F-8560-7FFD60F17814}"/>
          </ac:spMkLst>
        </pc:spChg>
        <pc:spChg chg="del">
          <ac:chgData name="I-Ting Wang" userId="33b354c5-a6c0-4b69-811f-f20ef9b038ce" providerId="ADAL" clId="{EB4F3530-66F6-644C-AD52-DAAE8692B044}" dt="2019-08-22T21:21:32.745" v="12222" actId="478"/>
          <ac:spMkLst>
            <pc:docMk/>
            <pc:sldMk cId="885836842" sldId="461"/>
            <ac:spMk id="3" creationId="{FCF9CE0F-72BB-A94A-AF5E-A63B85DB17A8}"/>
          </ac:spMkLst>
        </pc:spChg>
        <pc:spChg chg="add del mod">
          <ac:chgData name="I-Ting Wang" userId="33b354c5-a6c0-4b69-811f-f20ef9b038ce" providerId="ADAL" clId="{EB4F3530-66F6-644C-AD52-DAAE8692B044}" dt="2019-08-22T21:21:39.322" v="12223" actId="478"/>
          <ac:spMkLst>
            <pc:docMk/>
            <pc:sldMk cId="885836842" sldId="461"/>
            <ac:spMk id="6" creationId="{CD4DEE06-02EE-104A-8FF9-E0DCC4521355}"/>
          </ac:spMkLst>
        </pc:spChg>
        <pc:spChg chg="add mod">
          <ac:chgData name="I-Ting Wang" userId="33b354c5-a6c0-4b69-811f-f20ef9b038ce" providerId="ADAL" clId="{EB4F3530-66F6-644C-AD52-DAAE8692B044}" dt="2019-08-22T21:29:13.527" v="12342"/>
          <ac:spMkLst>
            <pc:docMk/>
            <pc:sldMk cId="885836842" sldId="461"/>
            <ac:spMk id="7" creationId="{A619487D-0BA5-2646-A734-F25A9947D6B9}"/>
          </ac:spMkLst>
        </pc:spChg>
      </pc:sldChg>
      <pc:sldChg chg="modSp add">
        <pc:chgData name="I-Ting Wang" userId="33b354c5-a6c0-4b69-811f-f20ef9b038ce" providerId="ADAL" clId="{EB4F3530-66F6-644C-AD52-DAAE8692B044}" dt="2019-08-22T22:41:22.192" v="13186" actId="403"/>
        <pc:sldMkLst>
          <pc:docMk/>
          <pc:sldMk cId="2301835095" sldId="462"/>
        </pc:sldMkLst>
        <pc:spChg chg="mod">
          <ac:chgData name="I-Ting Wang" userId="33b354c5-a6c0-4b69-811f-f20ef9b038ce" providerId="ADAL" clId="{EB4F3530-66F6-644C-AD52-DAAE8692B044}" dt="2019-08-22T22:41:22.192" v="13186" actId="403"/>
          <ac:spMkLst>
            <pc:docMk/>
            <pc:sldMk cId="2301835095" sldId="462"/>
            <ac:spMk id="7" creationId="{A619487D-0BA5-2646-A734-F25A9947D6B9}"/>
          </ac:spMkLst>
        </pc:spChg>
      </pc:sldChg>
      <pc:sldChg chg="add del">
        <pc:chgData name="I-Ting Wang" userId="33b354c5-a6c0-4b69-811f-f20ef9b038ce" providerId="ADAL" clId="{EB4F3530-66F6-644C-AD52-DAAE8692B044}" dt="2019-08-22T21:58:10.606" v="12725"/>
        <pc:sldMkLst>
          <pc:docMk/>
          <pc:sldMk cId="1092975007" sldId="463"/>
        </pc:sldMkLst>
      </pc:sldChg>
      <pc:sldChg chg="addSp delSp modSp add modNotesTx">
        <pc:chgData name="I-Ting Wang" userId="33b354c5-a6c0-4b69-811f-f20ef9b038ce" providerId="ADAL" clId="{EB4F3530-66F6-644C-AD52-DAAE8692B044}" dt="2019-08-22T22:17:47.467" v="12990" actId="113"/>
        <pc:sldMkLst>
          <pc:docMk/>
          <pc:sldMk cId="2724863658" sldId="463"/>
        </pc:sldMkLst>
        <pc:spChg chg="mod">
          <ac:chgData name="I-Ting Wang" userId="33b354c5-a6c0-4b69-811f-f20ef9b038ce" providerId="ADAL" clId="{EB4F3530-66F6-644C-AD52-DAAE8692B044}" dt="2019-08-22T22:15:04.771" v="12975" actId="20577"/>
          <ac:spMkLst>
            <pc:docMk/>
            <pc:sldMk cId="2724863658" sldId="463"/>
            <ac:spMk id="2" creationId="{893EE01F-5936-2E4C-BEDC-7ACA4BFDA803}"/>
          </ac:spMkLst>
        </pc:spChg>
        <pc:spChg chg="mod">
          <ac:chgData name="I-Ting Wang" userId="33b354c5-a6c0-4b69-811f-f20ef9b038ce" providerId="ADAL" clId="{EB4F3530-66F6-644C-AD52-DAAE8692B044}" dt="2019-08-22T22:13:54.463" v="12954" actId="14100"/>
          <ac:spMkLst>
            <pc:docMk/>
            <pc:sldMk cId="2724863658" sldId="463"/>
            <ac:spMk id="3" creationId="{6A3C936D-D786-1342-9824-6F0764AEA207}"/>
          </ac:spMkLst>
        </pc:spChg>
        <pc:picChg chg="add mod">
          <ac:chgData name="I-Ting Wang" userId="33b354c5-a6c0-4b69-811f-f20ef9b038ce" providerId="ADAL" clId="{EB4F3530-66F6-644C-AD52-DAAE8692B044}" dt="2019-08-22T22:14:04.344" v="12955" actId="167"/>
          <ac:picMkLst>
            <pc:docMk/>
            <pc:sldMk cId="2724863658" sldId="463"/>
            <ac:picMk id="6" creationId="{74BE3DF1-661E-0944-BC5B-00786C7A5769}"/>
          </ac:picMkLst>
        </pc:picChg>
        <pc:picChg chg="del">
          <ac:chgData name="I-Ting Wang" userId="33b354c5-a6c0-4b69-811f-f20ef9b038ce" providerId="ADAL" clId="{EB4F3530-66F6-644C-AD52-DAAE8692B044}" dt="2019-08-22T21:58:48.747" v="12734" actId="478"/>
          <ac:picMkLst>
            <pc:docMk/>
            <pc:sldMk cId="2724863658" sldId="463"/>
            <ac:picMk id="7" creationId="{EC048C6E-BABF-FB43-926B-C7E1BEFAE4E4}"/>
          </ac:picMkLst>
        </pc:picChg>
      </pc:sldChg>
      <pc:sldChg chg="addSp modSp add modNotesTx">
        <pc:chgData name="I-Ting Wang" userId="33b354c5-a6c0-4b69-811f-f20ef9b038ce" providerId="ADAL" clId="{EB4F3530-66F6-644C-AD52-DAAE8692B044}" dt="2019-08-23T00:43:39.403" v="13416" actId="167"/>
        <pc:sldMkLst>
          <pc:docMk/>
          <pc:sldMk cId="241386787" sldId="464"/>
        </pc:sldMkLst>
        <pc:spChg chg="mod">
          <ac:chgData name="I-Ting Wang" userId="33b354c5-a6c0-4b69-811f-f20ef9b038ce" providerId="ADAL" clId="{EB4F3530-66F6-644C-AD52-DAAE8692B044}" dt="2019-08-22T22:15:10.288" v="12976"/>
          <ac:spMkLst>
            <pc:docMk/>
            <pc:sldMk cId="241386787" sldId="464"/>
            <ac:spMk id="2" creationId="{893EE01F-5936-2E4C-BEDC-7ACA4BFDA803}"/>
          </ac:spMkLst>
        </pc:spChg>
        <pc:spChg chg="mod">
          <ac:chgData name="I-Ting Wang" userId="33b354c5-a6c0-4b69-811f-f20ef9b038ce" providerId="ADAL" clId="{EB4F3530-66F6-644C-AD52-DAAE8692B044}" dt="2019-08-23T00:42:24.499" v="13355" actId="14100"/>
          <ac:spMkLst>
            <pc:docMk/>
            <pc:sldMk cId="241386787" sldId="464"/>
            <ac:spMk id="3" creationId="{6A3C936D-D786-1342-9824-6F0764AEA207}"/>
          </ac:spMkLst>
        </pc:spChg>
        <pc:grpChg chg="add mod">
          <ac:chgData name="I-Ting Wang" userId="33b354c5-a6c0-4b69-811f-f20ef9b038ce" providerId="ADAL" clId="{EB4F3530-66F6-644C-AD52-DAAE8692B044}" dt="2019-08-23T00:43:39.403" v="13416" actId="167"/>
          <ac:grpSpMkLst>
            <pc:docMk/>
            <pc:sldMk cId="241386787" sldId="464"/>
            <ac:grpSpMk id="10" creationId="{48B2EAEC-73BC-A44C-9D05-1D7F507C912A}"/>
          </ac:grpSpMkLst>
        </pc:grpChg>
        <pc:picChg chg="add mod modCrop">
          <ac:chgData name="I-Ting Wang" userId="33b354c5-a6c0-4b69-811f-f20ef9b038ce" providerId="ADAL" clId="{EB4F3530-66F6-644C-AD52-DAAE8692B044}" dt="2019-08-23T00:41:45.618" v="13348" actId="164"/>
          <ac:picMkLst>
            <pc:docMk/>
            <pc:sldMk cId="241386787" sldId="464"/>
            <ac:picMk id="6" creationId="{B14125A4-FEF7-5F4C-BAFC-F215A8A76C51}"/>
          </ac:picMkLst>
        </pc:picChg>
        <pc:picChg chg="add mod modCrop">
          <ac:chgData name="I-Ting Wang" userId="33b354c5-a6c0-4b69-811f-f20ef9b038ce" providerId="ADAL" clId="{EB4F3530-66F6-644C-AD52-DAAE8692B044}" dt="2019-08-23T00:41:45.618" v="13348" actId="164"/>
          <ac:picMkLst>
            <pc:docMk/>
            <pc:sldMk cId="241386787" sldId="464"/>
            <ac:picMk id="7" creationId="{AD13E29E-8383-4F47-904F-0885EF555B6D}"/>
          </ac:picMkLst>
        </pc:picChg>
        <pc:picChg chg="add mod modCrop">
          <ac:chgData name="I-Ting Wang" userId="33b354c5-a6c0-4b69-811f-f20ef9b038ce" providerId="ADAL" clId="{EB4F3530-66F6-644C-AD52-DAAE8692B044}" dt="2019-08-23T00:41:59.921" v="13351" actId="732"/>
          <ac:picMkLst>
            <pc:docMk/>
            <pc:sldMk cId="241386787" sldId="464"/>
            <ac:picMk id="8" creationId="{6BC695E2-79A4-A744-AD0A-B2EA10841D54}"/>
          </ac:picMkLst>
        </pc:picChg>
        <pc:picChg chg="add mod modCrop">
          <ac:chgData name="I-Ting Wang" userId="33b354c5-a6c0-4b69-811f-f20ef9b038ce" providerId="ADAL" clId="{EB4F3530-66F6-644C-AD52-DAAE8692B044}" dt="2019-08-23T00:43:23.092" v="13415" actId="167"/>
          <ac:picMkLst>
            <pc:docMk/>
            <pc:sldMk cId="241386787" sldId="464"/>
            <ac:picMk id="9" creationId="{F3307BD4-7501-9841-BDB1-31C62AC9439B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8T07:58:45.618" idx="2">
    <p:pos x="10" y="10"/>
    <p:text>[@Wang, Tina] list features used in current model.  Organize by effect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8T07:58:45.618" idx="2">
    <p:pos x="10" y="10"/>
    <p:text>[@Wang, Tina] list features used in current model.  Organize by effect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8T08:01:47.260" idx="7">
    <p:pos x="10" y="10"/>
    <p:text>[@Wang, Tina] Need viewership visuals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8T08:02:22.888" idx="8">
    <p:pos x="10" y="10"/>
    <p:text>Clean-up and expand - link to a Tableau visual?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8T18:00:09.802" idx="10">
    <p:pos x="10" y="10"/>
    <p:text>Need to add MAPE, MSE and other statistics to the full model and cross validation model notebook</p:text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21:56:47.3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30,'33'0,"-9"0,-5 0,-9-4,9 4,-10-7,5 6,-3-3,-2 4,11 0,-10-3,7 2,-9-2,-1 3,8 0,-6 0,5 0,-3 0,-2 0,5 0,-5 0,2 0,-1-3,-2 2,6-2,-6 3,5 0,-1 0,-2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6:08:02.2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36,'39'0,"5"0,-18 0,6 0,0 0,2 0,1 0,-3 0,0 0,-6 0,6 0,-10 0,1 0,0 0,0 0,-7 0,5 0,-4 0,-1 0,6-5,-13 3,6-4,0 6,-5 0,5-4,-7 3,7-3,-6 4,6 0,0 0,-5 0,12-6,-13 4,6-3,-7 5,0 0,4 0,-3 0,3 0,3 0,-5 0,5 0,-7 0,0 0,11 0,-9 0,15 0,-8 0,-1 0,5 0,-11 0,11 0,-4 0,-1 0,6 0,-13 0,6 0,-1 0,-3 0,3 0,-6 0,1 0,2 0,-2 0,2 0,1 0,-2 0,1 0,1 0,-2 0,1 0,1 0,4 0,-2 0,1 0,-8 0,2 0,6 0,-6 0,7 0,-8 0,0 0,10 5,-7-3,8 4,-11-6,6 0,-4 0,12 0,-13 0,13 0,-13 0,6 0,-1 0,-3 0,4 0,-7 0,0 4,11-3,-9 3,9-4,-11 0,0 0,4 0,-3 0,8 6,-7-4,5 3,-7-5,1 0,2 0,-2 0,4 0,-2 0,-2 0,4 0,-2 0,-2 0,4 0,-2 0,-1 0,2 0,-1 0,-1 0,2 0,-1 0,-1 0,2 0,-1 0,-1 0,2 0,-1 0,-1 0,1 0,4 0,-6 0,5 0,-6 0,0 0,3 0,-2-3,3 2,-2-2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6:16:29.5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89,'60'0,"-13"-5,-6 3,-16-3,17 5,-17 0,8 0,-17-4,5 3,-4-7,5 6,-5-3,4 5,-4 0,-1 0,6 0,-6-5,1 4,4-4,-11 1,11 3,-11-3,15 4,-8 0,3-3,1 2,-11-3,5 4,-7 0,4 0,-2 0,8-5,-1 3,-1-3,-1 5,-7 0,4 0,-3 0,3 0,0 0,-2 0,2 0,0 0,-3 0,3 0,-1 0,-2 0,6-3,-6 2,2-3,0 4,-2 0,6 0,-6 0,2 0,0 0,-1 0,1 0,1 0,-3 0,3 0,0-4,-3 3,3-2,0 3,-3 0,10 0,-9 0,5 0,-7 0,7 0,-5 0,4 0,-5 0,3 0,-3 0,3 0,0 0,-3 0,3 0,0 3,-3-2,3 3,0-4,-2 0,2 0,0 4,-3-4,2 4,1 0,-4-3,4 2,0-3,-2 0,2 0,0 0,3 6,-1-5,0 4,-6-5,3 0,-1 0,2 4,2-3,-4 2,5-3,3 5,-7-3,6 3,-2-5,-5 0,5 0,-7 0,7 5,-5-4,5 4,-7-5,11 0,-9 0,9 0,-4 0,-6 0,13 5,-12-4,11 5,-11-6,5 0,0 0,-5 0,4 0,-5 0,3 0,-3 0,3 0,0 0,-3 0,2 0,0 0,-2 0,4 0,-2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6:08:02.2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35,'40'0,"6"0,-19 0,6 0,1 0,1 0,2 0,-4 0,0 0,-6 0,6 0,-9 0,0 0,-1 0,2 0,-9 0,6 0,-4 0,-2 0,7-5,-13 3,6-3,-2 5,-3 0,5-4,-8 3,8-4,-7 5,7 0,0 0,-6 0,12-5,-12 3,6-3,-8 5,0 0,5 0,-4 0,4 0,3 0,-7 0,7 0,-7 0,-1 0,12 0,-10 0,16 0,-8 0,-2 0,6 0,-11 0,10 0,-3 0,-1 0,5 0,-12 0,6 0,-1 0,-5 0,5 0,-6 0,0 0,3 0,-3 0,2 0,2 0,-3 0,2 0,1 0,-4 0,3 0,1 0,4 0,-4 0,3 0,-8 0,1 0,7 0,-7 0,7 0,-7 0,-1 0,11 5,-8-3,9 3,-11-5,6 0,-6 0,14 0,-13 0,12 0,-12 0,6 0,-1 0,-4 0,4 0,-7 0,1 5,11-4,-10 3,10-4,-12 0,1 0,3 0,-3 0,9 5,-7-3,4 3,-6-5,-1 0,4 0,-2 0,3 0,-1 0,-3 0,4 0,-1 0,-2 0,3 0,-2 0,-1 0,3 0,-1 0,-2 0,2 0,0 0,-2 0,3 0,-1 0,-3 0,4 0,-1 0,-2 0,2 0,3 0,-6 0,6 0,-6 0,-1 0,3 0,-2-3,4 2,-2-2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9T05:41:28.1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89,'60'0,"-13"-5,-6 3,-16-3,17 5,-17 0,8 0,-17-4,5 3,-4-7,5 6,-5-3,4 5,-4 0,-1 0,6 0,-6-5,1 4,4-4,-11 1,11 3,-11-3,15 4,-8 0,3-3,1 2,-11-3,5 4,-7 0,4 0,-2 0,8-5,-1 3,-1-3,-1 5,-7 0,4 0,-3 0,3 0,0 0,-2 0,2 0,0 0,-3 0,3 0,-1 0,-2 0,6-3,-6 2,2-3,0 4,-2 0,6 0,-6 0,2 0,0 0,-1 0,1 0,1 0,-3 0,3 0,0-4,-3 3,3-2,0 3,-3 0,10 0,-9 0,5 0,-7 0,7 0,-5 0,4 0,-5 0,3 0,-3 0,3 0,0 0,-3 0,3 0,0 3,-3-2,3 3,0-4,-2 0,2 0,0 4,-3-4,2 4,1 0,-4-3,4 2,0-3,-2 0,2 0,0 0,3 6,-1-5,0 4,-6-5,3 0,-1 0,2 4,2-3,-4 2,5-3,3 5,-7-3,6 3,-2-5,-5 0,5 0,-7 0,7 5,-5-4,5 4,-7-5,11 0,-9 0,9 0,-4 0,-6 0,13 5,-12-4,11 5,-11-6,5 0,0 0,-5 0,4 0,-5 0,3 0,-3 0,3 0,0 0,-3 0,2 0,0 0,-2 0,4 0,-2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6:08:02.2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34,'40'0,"5"0,-18 0,6 0,0 0,1 0,2 0,-3 0,0 0,-6 0,6 0,-10 0,0 0,0 0,2 0,-9 0,5 0,-3 0,-2 0,7-5,-14 3,7-3,-1 5,-5 0,6-4,-9 3,9-3,-6 4,5 0,1 0,-7 0,14-5,-14 3,7-3,-8 5,0 0,5 0,-4 0,3 0,4 0,-6 0,5 0,-6 0,-1 0,11 0,-8 0,14 0,-8 0,0 0,4 0,-10 0,10 0,-3 0,-2 0,7 0,-14 0,7 0,-2 0,-3 0,4 0,-7 0,1 0,3 0,-4 0,4 0,1 0,-4 0,3 0,1 0,-4 0,3 0,1 0,3 0,-2 0,1 0,-7 0,1 0,6 0,-5 0,5 0,-6 0,-1 0,11 5,-8-3,8 3,-10-5,6 0,-6 0,14 0,-14 0,14 0,-14 0,7 0,-2 0,-3 0,5 0,-9 0,2 4,11-3,-10 3,10-4,-13 0,2 0,3 0,-3 0,9 5,-7-3,3 3,-5-5,0 0,2 0,-1 0,3 0,-2 0,-1 0,3 0,-2 0,-1 0,3 0,-2 0,-1 0,2 0,0 0,-2 0,2 0,0 0,-2 0,2 0,0 0,-2 0,2 0,0 0,-2 0,1 0,5 0,-7 0,5 0,-5 0,-1 0,3 0,-2-3,4 2,-3-2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6:16:43.7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89,'60'0,"-13"-5,-6 3,-16-3,17 5,-17 0,8 0,-17-4,5 3,-4-7,5 6,-5-3,4 5,-4 0,-1 0,6 0,-6-5,1 4,4-4,-11 1,11 3,-11-3,15 4,-8 0,3-3,1 2,-11-3,5 4,-7 0,4 0,-2 0,8-5,-1 3,-1-3,-1 5,-7 0,4 0,-3 0,3 0,0 0,-2 0,2 0,0 0,-3 0,3 0,-1 0,-2 0,6-3,-6 2,2-3,0 4,-2 0,6 0,-6 0,2 0,0 0,-1 0,1 0,1 0,-3 0,3 0,0-4,-3 3,3-2,0 3,-3 0,10 0,-9 0,5 0,-7 0,7 0,-5 0,4 0,-5 0,3 0,-3 0,3 0,0 0,-3 0,3 0,0 3,-3-2,3 3,0-4,-2 0,2 0,0 4,-3-4,2 4,1 0,-4-3,4 2,0-3,-2 0,2 0,0 0,3 6,-1-5,0 4,-6-5,3 0,-1 0,2 4,2-3,-4 2,5-3,3 5,-7-3,6 3,-2-5,-5 0,5 0,-7 0,7 5,-5-4,5 4,-7-5,11 0,-9 0,9 0,-4 0,-6 0,13 5,-12-4,11 5,-11-6,5 0,0 0,-5 0,4 0,-5 0,3 0,-3 0,3 0,0 0,-3 0,2 0,0 0,-2 0,4 0,-2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6:08:02.2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34,'41'0,"6"0,-20 0,7 0,0 0,2 0,1 0,-3 0,0 0,-7 0,7 0,-10 0,0 0,0 0,1 0,-8 0,5 0,-4 0,-1 0,6-5,-13 3,6-3,-1 5,-4 0,5-4,-8 3,8-3,-6 4,6 0,0 0,-6 0,13-5,-13 3,6-3,-8 5,1 0,4 0,-4 0,4 0,3 0,-6 0,6 0,-7 0,-1 0,12 0,-9 0,15 0,-8 0,-1 0,5 0,-11 0,11 0,-4 0,-1 0,6 0,-13 0,6 0,-1 0,-4 0,4 0,-6 0,0 0,3 0,-3 0,3 0,1 0,-3 0,2 0,1 0,-3 0,2 0,1 0,4 0,-3 0,2 0,-8 0,1 0,7 0,-6 0,6 0,-7 0,-1 0,12 5,-9-3,9 3,-11-5,6 0,-5 0,13 0,-13 0,13 0,-13 0,6 0,-1 0,-4 0,5 0,-8 0,1 4,11-3,-9 3,9-4,-12 0,1 0,3 0,-2 0,8 5,-7-3,4 3,-6-5,0 0,3 0,-2 0,3 0,-1 0,-2 0,3 0,-1 0,-2 0,3 0,-1 0,-2 0,3 0,-1 0,-2 0,3 0,-1 0,-2 0,3 0,-1 0,-2 0,3 0,-1 0,-2 0,2 0,4 0,-7 0,6 0,-6 0,-1 0,4 0,-3-3,4 2,-2-2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6:17:11.2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89,'60'0,"-13"-5,-6 3,-16-3,17 5,-17 0,8 0,-17-4,5 3,-4-7,5 6,-5-3,4 5,-4 0,-1 0,6 0,-6-5,1 4,4-4,-11 1,11 3,-11-3,15 4,-8 0,3-3,1 2,-11-3,5 4,-7 0,4 0,-2 0,8-5,-1 3,-1-3,-1 5,-7 0,4 0,-3 0,3 0,0 0,-2 0,2 0,0 0,-3 0,3 0,-1 0,-2 0,6-3,-6 2,2-3,0 4,-2 0,6 0,-6 0,2 0,0 0,-1 0,1 0,1 0,-3 0,3 0,0-4,-3 3,3-2,0 3,-3 0,10 0,-9 0,5 0,-7 0,7 0,-5 0,4 0,-5 0,3 0,-3 0,3 0,0 0,-3 0,3 0,0 3,-3-2,3 3,0-4,-2 0,2 0,0 4,-3-4,2 4,1 0,-4-3,4 2,0-3,-2 0,2 0,0 0,3 6,-1-5,0 4,-6-5,3 0,-1 0,2 4,2-3,-4 2,5-3,3 5,-7-3,6 3,-2-5,-5 0,5 0,-7 0,7 5,-5-4,5 4,-7-5,11 0,-9 0,9 0,-4 0,-6 0,13 5,-12-4,11 5,-11-6,5 0,0 0,-5 0,4 0,-5 0,3 0,-3 0,3 0,0 0,-3 0,2 0,0 0,-2 0,4 0,-2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6:08:02.2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34,'41'0,"6"0,-20 0,7 0,0 0,2 0,1 0,-3 0,0 0,-7 0,7 0,-10 0,0 0,0 0,1 0,-8 0,5 0,-4 0,-1 0,6-5,-13 3,6-3,-1 5,-4 0,5-4,-8 3,8-3,-6 4,6 0,0 0,-6 0,13-5,-13 3,6-3,-8 5,1 0,4 0,-4 0,4 0,3 0,-6 0,6 0,-7 0,-1 0,12 0,-9 0,15 0,-8 0,-1 0,5 0,-11 0,11 0,-4 0,-1 0,6 0,-13 0,6 0,-1 0,-4 0,4 0,-6 0,0 0,3 0,-3 0,3 0,1 0,-3 0,2 0,1 0,-3 0,2 0,1 0,4 0,-3 0,2 0,-8 0,1 0,7 0,-6 0,6 0,-7 0,-1 0,12 5,-9-3,9 3,-11-5,6 0,-5 0,13 0,-13 0,13 0,-13 0,6 0,-1 0,-4 0,5 0,-8 0,1 4,11-3,-9 3,9-4,-12 0,1 0,3 0,-2 0,8 5,-7-3,4 3,-6-5,0 0,3 0,-2 0,3 0,-1 0,-2 0,3 0,-1 0,-2 0,3 0,-1 0,-2 0,3 0,-1 0,-2 0,3 0,-1 0,-2 0,3 0,-1 0,-2 0,3 0,-1 0,-2 0,2 0,4 0,-7 0,6 0,-6 0,-1 0,4 0,-3-3,4 2,-2-2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6:17:05.5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89,'60'0,"-13"-5,-6 3,-16-3,17 5,-17 0,8 0,-17-4,5 3,-4-7,5 6,-5-3,4 5,-4 0,-1 0,6 0,-6-5,1 4,4-4,-11 1,11 3,-11-3,15 4,-8 0,3-3,1 2,-11-3,5 4,-7 0,4 0,-2 0,8-5,-1 3,-1-3,-1 5,-7 0,4 0,-3 0,3 0,0 0,-2 0,2 0,0 0,-3 0,3 0,-1 0,-2 0,6-3,-6 2,2-3,0 4,-2 0,6 0,-6 0,2 0,0 0,-1 0,1 0,1 0,-3 0,3 0,0-4,-3 3,3-2,0 3,-3 0,10 0,-9 0,5 0,-7 0,7 0,-5 0,4 0,-5 0,3 0,-3 0,3 0,0 0,-3 0,3 0,0 3,-3-2,3 3,0-4,-2 0,2 0,0 4,-3-4,2 4,1 0,-4-3,4 2,0-3,-2 0,2 0,0 0,3 6,-1-5,0 4,-6-5,3 0,-1 0,2 4,2-3,-4 2,5-3,3 5,-7-3,6 3,-2-5,-5 0,5 0,-7 0,7 5,-5-4,5 4,-7-5,11 0,-9 0,9 0,-4 0,-6 0,13 5,-12-4,11 5,-11-6,5 0,0 0,-5 0,4 0,-5 0,3 0,-3 0,3 0,0 0,-3 0,2 0,0 0,-2 0,4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21:56:54.5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30,'33'0,"-9"0,-5 0,-9-4,9 4,-10-7,5 6,-3-3,-2 4,11 0,-10-3,7 2,-9-2,-1 3,8 0,-6 0,5 0,-3 0,-2 0,5 0,-5 0,2 0,-1-3,-2 2,6-2,-6 3,5 0,-1 0,-2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9T17:57:46.5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0,'59'0,"4"0,9 0,1 0,-17 0,-12 0,-8 0,-20 0,10 0,-2 0,-9 7,9-6,-10 6,0-7,-1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9T17:57:52.0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40,'43'0,"15"0,-16 0,29-11,-29 8,2-8,-8 11,-19 0,18 0,-18 0,8 0,-10 0,-1-6,0 4,-2-4,1 6,-2 0,0 0,0 0,0 0,-1 0,-1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1T18:09:41.6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10,'45'0,"-4"0,-16 0,-7 0,3 0,-10 0,11 0,-11 0,4 0,-6 0,7 0,-6 0,5 0,-6 0,0 0,7 0,-5 0,4 0,-6 0,-1 0,5 0,-3 0,2 0,-3 0,4 0,-4 0,3 0,0 0,-4 0,5 0,-3 0,-1 0,4 0,-4 0,3-5,-2 4,-2-3,2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1T18:09:41.6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0 125,'30'0,"-4"0,-10 0,-5-4,4 3,1-4,-6 5,12-5,-4 3,7-3,-2 5,-5 0,5 0,-6 0,7 0,0 0,-6 0,5 0,-7 0,9 0,-1 0,1 0,-1 0,-7 0,6 0,-12 0,11 0,-5 0,1 0,8 0,-14 0,14 0,-16 0,6 0,-7 0,0 0,10-7,-8 6,9-5,-11 6,0 0,3-5,-2 4,3-3,3 4,-7-3,6 2,1-2,-6 3,5 0,-6 0,0 0,4 0,-3 0,2 0,-3 0,3 0,-2-5,3 4,-4-3,3 4,-2-4,3 3,3-4,-7 5,6 0,-6 0,-1 0,5 0,-3 0,2 0,-3 0,4 0,-4 0,4 0,-3 0,0 0,2 0,1 0,-3 0,2 0,-3 0,3 0,-2 0,3 0,-5 0,5 0,-3 0,3 0,-5 0,4 0,-3 0,4 0,6-4,-8-1,9-1,-4 2,-6 0,5 3,-6-4,0 5,11 0,-8 0,7 0,-10 0,-1 0,5 0,-5 0,4 0,0 0,-3 0,4 0,-3 0,-1 0,6 0,-6 4,2-3,0 2,-4-3,7 3,-6-2,2 2,2-3,-5 0,8 0,-6 0,3 0,-1 0,-2 0,2 0,1 0,-3 0,3 0,0 0,-3 0,4 0,-1 0,-2 0,2 0,-3 0,6 0,-4 0,5 0,-1 0,-4-4,12 3,-13-3,5 0,1 2,-5-2,4 4,-6 0,-1 0,4-3,-3 2,3-3,0 4,-6-5,8 4,-6-3,3 4,1 0,-5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5:45:57.8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44,'46'0,"-11"0,1 0,-8 0,13 0,-2 0,-11 0,10-10,-10 8,0-8,9 10,-20 0,20-9,-19 6,7-7,-11 10,1 0,-2 0,-5 0,-4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5:46:10.9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22,'52'0,"-13"0,-2 0,-20 0,20 0,-20 0,21 0,-11 0,14 0,-14 0,10 0,-8 0,10 0,-10 0,8-9,-8 7,10-8,1 10,-11 0,7 0,-8 0,1 0,8 0,-20 0,20 0,-20 0,20 10,-8-8,-1 7,-2-9,-12 0,11 0,-7 0,18 0,-18 0,18 0,-18 0,18 0,-18 0,18 0,-18 0,8 0,-13 0,13 0,-8 0,7 0,-10 0,5 0,-4 7,16-5,-16 4,11-6,-13 0,0 0,0 0,1 0,-1 0,0 0,1 0,-1 0,1 0,-2 0,2 0,-1 0,1 0,-1 0,0 0,1 0,-1 0,0 0,1 0,-1 0,1 0,-2 0,13 0,-3 8,5-7,-7 6,-7-7,0 0,12 0,-9 0,9 0,-12 7,0-5,1 4,11-6,-10 0,10 0,-11 0,-2 0,2 0,-1 0,1 0,-2 0,2 0,0 0,-1 0,0 0,0 8,1-7,-1 6,0-7,1 0,-1 0,6 0,8 0,-5 7,3-5,-11 4,10-6,-8 0,9 0,-1 0,-7 0,7 0,1 0,-9 8,8-6,1 4,-9-6,9 0,-11 0,-2 0,2 0,-1 0,1 0,-2 0,2 8,0-7,-1 7,0-8,0 0,0 0,-2 0,-2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8T05:46:15.3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1,'44'0,"0"0,-4 0,-1 10,17-8,-13 7,13-9,-15 0,-2 10,0-8,1 8,0-10,-1 0,-10 7,8-6,-20 7,20-8,-20 0,8 0,1 0,-10 0,10 0,-11 0,-2 0,2 0,-1 0,1 0,-1 0,0 0,7 0,-6 0,7 0,-9 0,1 6,-2-4,2 5,-1-7,1 0,-2 6,0-5,-1 5,-1-6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3037627" cy="599170"/>
          </a:xfrm>
          <a:prstGeom prst="rect">
            <a:avLst/>
          </a:prstGeom>
        </p:spPr>
        <p:txBody>
          <a:bodyPr vert="horz" lIns="91777" tIns="45888" rIns="91777" bIns="4588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78" y="3"/>
            <a:ext cx="3037627" cy="599170"/>
          </a:xfrm>
          <a:prstGeom prst="rect">
            <a:avLst/>
          </a:prstGeom>
        </p:spPr>
        <p:txBody>
          <a:bodyPr vert="horz" lIns="91777" tIns="45888" rIns="91777" bIns="4588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5EB5293-DBA7-444C-8B0C-A92600884706}" type="datetimeFigureOut">
              <a:rPr lang="en-US"/>
              <a:pPr>
                <a:defRPr/>
              </a:pPr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85763" y="900113"/>
            <a:ext cx="7781926" cy="4491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77" tIns="45888" rIns="91777" bIns="4588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62" y="5691085"/>
            <a:ext cx="5607679" cy="5390468"/>
          </a:xfrm>
          <a:prstGeom prst="rect">
            <a:avLst/>
          </a:prstGeom>
        </p:spPr>
        <p:txBody>
          <a:bodyPr vert="horz" lIns="91777" tIns="45888" rIns="91777" bIns="4588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11378051"/>
            <a:ext cx="3037627" cy="599170"/>
          </a:xfrm>
          <a:prstGeom prst="rect">
            <a:avLst/>
          </a:prstGeom>
        </p:spPr>
        <p:txBody>
          <a:bodyPr vert="horz" lIns="91777" tIns="45888" rIns="91777" bIns="4588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78" y="11378051"/>
            <a:ext cx="3037627" cy="599170"/>
          </a:xfrm>
          <a:prstGeom prst="rect">
            <a:avLst/>
          </a:prstGeom>
        </p:spPr>
        <p:txBody>
          <a:bodyPr vert="horz" lIns="91777" tIns="45888" rIns="91777" bIns="4588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F8B36ED-891C-4F01-B73E-CA39966A0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867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9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 Residual Distribution by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66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4.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Contribution Weight Visualization</a:t>
            </a:r>
            <a:endParaRPr lang="en-US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8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MPB - Model </a:t>
            </a:r>
            <a:r>
              <a:rPr lang="en-US" b="1" err="1"/>
              <a:t>Fitting.ipynb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30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6.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Source Detector</a:t>
            </a:r>
            <a:endParaRPr lang="en-US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7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6.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Source Detector</a:t>
            </a:r>
            <a:endParaRPr lang="en-US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12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6.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Source Detector</a:t>
            </a:r>
            <a:endParaRPr lang="en-US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57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Post-diagnostics NB #7.1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27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6.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Source Detector</a:t>
            </a:r>
            <a:endParaRPr lang="en-US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50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 Residual Distribution by Subject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08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6.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Source Detector</a:t>
            </a:r>
            <a:endParaRPr lang="en-US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68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7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 Residual Distribution by Subject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1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6.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Source Detector</a:t>
            </a:r>
            <a:endParaRPr lang="en-US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19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 Residual Distribution by Subject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04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6.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Source Detector</a:t>
            </a:r>
            <a:endParaRPr lang="en-US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64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 Residual Distribution by Subject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3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06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98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/>
              <a:t>Code Clean-Up and Expansion</a:t>
            </a:r>
          </a:p>
          <a:p>
            <a:pPr lvl="1"/>
            <a:r>
              <a:rPr lang="en-US" sz="1600"/>
              <a:t>Redundancies and conflicts have built up in the framer object.</a:t>
            </a:r>
          </a:p>
          <a:p>
            <a:pPr lvl="1"/>
            <a:r>
              <a:rPr lang="en-US" sz="1600"/>
              <a:t>Need to add residual correlation diagnostics</a:t>
            </a:r>
          </a:p>
          <a:p>
            <a:pPr lvl="1"/>
            <a:r>
              <a:rPr lang="en-US" sz="1600"/>
              <a:t>Implement the </a:t>
            </a:r>
            <a:r>
              <a:rPr lang="en-US" sz="1600" err="1"/>
              <a:t>BagBoostLayer</a:t>
            </a:r>
            <a:r>
              <a:rPr lang="en-US" sz="1600"/>
              <a:t> learner with </a:t>
            </a:r>
            <a:r>
              <a:rPr lang="en-US" sz="1600" err="1"/>
              <a:t>xgboost</a:t>
            </a:r>
            <a:r>
              <a:rPr lang="en-US" sz="1600"/>
              <a:t>.</a:t>
            </a:r>
          </a:p>
          <a:p>
            <a:pPr lvl="1"/>
            <a:r>
              <a:rPr lang="en-US" sz="1600" err="1"/>
              <a:t>BagBoostLayer</a:t>
            </a:r>
            <a:r>
              <a:rPr lang="en-US" sz="1600"/>
              <a:t> does not support </a:t>
            </a:r>
            <a:r>
              <a:rPr lang="en-US" sz="1600" err="1"/>
              <a:t>lightgbm</a:t>
            </a:r>
            <a:r>
              <a:rPr lang="en-US" sz="1600"/>
              <a:t> categorical features.  Should this be fixed or addressed by implement </a:t>
            </a:r>
            <a:r>
              <a:rPr lang="en-US" sz="1600" err="1"/>
              <a:t>xgboost</a:t>
            </a:r>
            <a:r>
              <a:rPr lang="en-US" sz="1600"/>
              <a:t>?  Or just on—hot encode the categorical features?</a:t>
            </a:r>
          </a:p>
          <a:p>
            <a:r>
              <a:rPr lang="en-US" sz="1800"/>
              <a:t>Layering Concept</a:t>
            </a:r>
          </a:p>
          <a:p>
            <a:pPr lvl="1"/>
            <a:r>
              <a:rPr lang="en-US" sz="1600"/>
              <a:t>Layering concept is not working for the </a:t>
            </a:r>
            <a:r>
              <a:rPr lang="en-US" sz="1600" err="1"/>
              <a:t>BagBoostLayer</a:t>
            </a:r>
            <a:r>
              <a:rPr lang="en-US" sz="1600"/>
              <a:t> learner.  </a:t>
            </a:r>
          </a:p>
          <a:p>
            <a:pPr lvl="2"/>
            <a:r>
              <a:rPr lang="en-US" sz="1100"/>
              <a:t>Considerations:</a:t>
            </a:r>
          </a:p>
          <a:p>
            <a:pPr lvl="3"/>
            <a:r>
              <a:rPr lang="en-US" sz="1050"/>
              <a:t>Should this be fixed or abandoned?  Can the booster object use an expanding feature sets while training? </a:t>
            </a:r>
          </a:p>
          <a:p>
            <a:pPr lvl="3"/>
            <a:r>
              <a:rPr lang="en-US" sz="1050"/>
              <a:t>Want to add subject identifiers to model after the first layer.</a:t>
            </a:r>
          </a:p>
          <a:p>
            <a:pPr lvl="3"/>
            <a:r>
              <a:rPr lang="en-US" sz="1050"/>
              <a:t>Want to use trend layers to help forecast trends.</a:t>
            </a:r>
          </a:p>
          <a:p>
            <a:pPr lvl="3"/>
            <a:r>
              <a:rPr lang="en-US" sz="1050"/>
              <a:t>Layers will allow the subject to change from layer-to-layer (</a:t>
            </a:r>
            <a:r>
              <a:rPr lang="en-US" sz="1050" err="1"/>
              <a:t>i.e</a:t>
            </a:r>
            <a:r>
              <a:rPr lang="en-US" sz="1050"/>
              <a:t> series to title)</a:t>
            </a:r>
          </a:p>
          <a:p>
            <a:pPr lvl="1"/>
            <a:r>
              <a:rPr lang="en-US" sz="1600"/>
              <a:t>Create a layer for correcting residual correlation</a:t>
            </a:r>
          </a:p>
          <a:p>
            <a:r>
              <a:rPr lang="en-US" sz="1800"/>
              <a:t>Modeling:</a:t>
            </a:r>
          </a:p>
          <a:p>
            <a:pPr lvl="1"/>
            <a:r>
              <a:rPr lang="en-US" sz="1600"/>
              <a:t>Is this the best way to address the model bias?</a:t>
            </a:r>
          </a:p>
          <a:p>
            <a:pPr lvl="1"/>
            <a:r>
              <a:rPr lang="en-US" sz="1600"/>
              <a:t>Compare current model to simple gradient boosting example.  Clearly outline pros and cons for new approach</a:t>
            </a:r>
          </a:p>
          <a:p>
            <a:pPr lvl="1"/>
            <a:r>
              <a:rPr lang="en-US" sz="1600"/>
              <a:t>Parameter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88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1800"/>
              <a:t>Data Expansion:</a:t>
            </a:r>
          </a:p>
          <a:p>
            <a:pPr lvl="1"/>
            <a:r>
              <a:rPr lang="en-US" sz="1600"/>
              <a:t>Promotion attributes</a:t>
            </a:r>
          </a:p>
          <a:p>
            <a:pPr lvl="1"/>
            <a:r>
              <a:rPr lang="en-US" sz="1600"/>
              <a:t>Merchandising</a:t>
            </a:r>
          </a:p>
          <a:p>
            <a:pPr lvl="1"/>
            <a:r>
              <a:rPr lang="en-US" sz="1600"/>
              <a:t>Bundle availability</a:t>
            </a:r>
          </a:p>
          <a:p>
            <a:pPr lvl="1"/>
            <a:r>
              <a:rPr lang="en-US" sz="1600"/>
              <a:t>Target networks</a:t>
            </a:r>
          </a:p>
          <a:p>
            <a:pPr lvl="1"/>
            <a:r>
              <a:rPr lang="en-US" sz="1600"/>
              <a:t>Expand viewership feature set</a:t>
            </a:r>
          </a:p>
          <a:p>
            <a:pPr lvl="2"/>
            <a:r>
              <a:rPr lang="en-US" sz="1200"/>
              <a:t>Current using prime time and all time slots aggregate, but would like to break by target network.</a:t>
            </a:r>
          </a:p>
          <a:p>
            <a:pPr lvl="2"/>
            <a:r>
              <a:rPr lang="en-US" sz="1200"/>
              <a:t>Use PCA to transform viewership features</a:t>
            </a:r>
          </a:p>
          <a:p>
            <a:pPr lvl="1"/>
            <a:r>
              <a:rPr lang="en-US" sz="1600"/>
              <a:t>Social trends?</a:t>
            </a:r>
          </a:p>
          <a:p>
            <a:pPr lvl="1"/>
            <a:r>
              <a:rPr lang="en-US" sz="1600"/>
              <a:t>Key beats (critical episodes, announcements, celebrity news, </a:t>
            </a:r>
            <a:r>
              <a:rPr lang="en-US" sz="1600" err="1"/>
              <a:t>etc</a:t>
            </a:r>
            <a:r>
              <a:rPr lang="en-US" sz="1600"/>
              <a:t>)</a:t>
            </a:r>
          </a:p>
          <a:p>
            <a:pPr lvl="1"/>
            <a:r>
              <a:rPr lang="en-US" sz="1600"/>
              <a:t>How to handle amazon terms dispute in date?</a:t>
            </a:r>
          </a:p>
          <a:p>
            <a:r>
              <a:rPr lang="en-US" sz="1800"/>
              <a:t>Forecasting and Scenarios:</a:t>
            </a:r>
          </a:p>
          <a:p>
            <a:pPr lvl="1"/>
            <a:r>
              <a:rPr lang="en-US" sz="1600"/>
              <a:t>If using trend layers to forecast, then need to expand detail and diagnostics for the trend projection.</a:t>
            </a:r>
          </a:p>
          <a:p>
            <a:pPr lvl="1"/>
            <a:r>
              <a:rPr lang="en-US" sz="1600"/>
              <a:t>Need to clean up subject center assumptions to support forecasting new subjects</a:t>
            </a:r>
          </a:p>
          <a:p>
            <a:pPr lvl="1"/>
            <a:r>
              <a:rPr lang="en-US" sz="1600"/>
              <a:t>Diagnostics and dashboard to review subject center and to support subject center assumptions for forecasting</a:t>
            </a:r>
          </a:p>
          <a:p>
            <a:pPr lvl="1"/>
            <a:r>
              <a:rPr lang="en-US" sz="1600"/>
              <a:t>Scenario builder to support pricing and promotion optimization?</a:t>
            </a:r>
          </a:p>
          <a:p>
            <a:r>
              <a:rPr lang="en-US" sz="1800"/>
              <a:t>Business:</a:t>
            </a:r>
          </a:p>
          <a:p>
            <a:pPr lvl="1"/>
            <a:r>
              <a:rPr lang="en-US" sz="1600"/>
              <a:t>Need to translate units into revenue.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2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MPB - Pre-Diagnostics v6.ipynb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30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44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24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Residuals by Series &amp; Feature Analysis (for packaging) v2.ipynb</a:t>
            </a:r>
          </a:p>
          <a:p>
            <a:r>
              <a:rPr lang="en-US" b="0"/>
              <a:t>2.1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Distribution by Subject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05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Residuals by Series &amp; Feature Analysis (for packaging) v2.ipynb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2.2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Distribution by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MAPE Benchmark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2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MAPE Benchmark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40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organize our features into logical groups to help with model interpretation and business insights.</a:t>
            </a:r>
          </a:p>
          <a:p>
            <a:r>
              <a:rPr lang="en-US"/>
              <a:t>This effect groups are NOT used by the model.  They are just used to help us </a:t>
            </a:r>
            <a:r>
              <a:rPr lang="en-US">
                <a:solidFill>
                  <a:srgbClr val="007AC2"/>
                </a:solidFill>
              </a:rPr>
              <a:t>organize</a:t>
            </a:r>
            <a:r>
              <a:rPr lang="en-US"/>
              <a:t> our features and </a:t>
            </a:r>
            <a:r>
              <a:rPr lang="en-US">
                <a:solidFill>
                  <a:srgbClr val="007AC2"/>
                </a:solidFill>
              </a:rPr>
              <a:t>summarize</a:t>
            </a:r>
            <a:r>
              <a:rPr lang="en-US"/>
              <a:t> the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4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Realized Effects:</a:t>
            </a:r>
          </a:p>
          <a:p>
            <a:pPr lvl="1"/>
            <a:r>
              <a:rPr lang="en-US"/>
              <a:t>We are are log transform our target (season transactions) to correct for the varying scale/magnitude of sales across our diverse TV catalog.</a:t>
            </a:r>
          </a:p>
          <a:p>
            <a:pPr lvl="1"/>
            <a:r>
              <a:rPr lang="en-US"/>
              <a:t>While we can represent our features and effects as multiplicative impacts, we also want to translate these multiplicate impacts into “unit” impacts to help us understand and interpret the model.  </a:t>
            </a:r>
          </a:p>
          <a:p>
            <a:pPr lvl="1"/>
            <a:r>
              <a:rPr lang="en-US"/>
              <a:t>Therefore we use the following logic to “realize” the effects in the original scale: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27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5.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4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MPB - Post Diagnostics v21.ipynb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5.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B36ED-891C-4F01-B73E-CA39966A039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972" y="4815383"/>
            <a:ext cx="5125856" cy="1066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165972" y="1516067"/>
            <a:ext cx="6334388" cy="31257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348E6-422A-4A22-B9CC-8F15174CDF2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9" y="1828786"/>
            <a:ext cx="2392680" cy="25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8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183019" y="1591469"/>
            <a:ext cx="2438400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68945-CDA0-4C5B-8530-6F0524F774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274639"/>
            <a:ext cx="227838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74639"/>
            <a:ext cx="782574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B8101-9802-4CD4-8A39-3FE26874A4C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>
          <a:xfrm rot="16200000">
            <a:off x="10183019" y="1591469"/>
            <a:ext cx="2438400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0"/>
            <a:ext cx="9906000" cy="90821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>
            <a:lvl1pPr>
              <a:spcBef>
                <a:spcPts val="450"/>
              </a:spcBef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090593" y="6440711"/>
            <a:ext cx="714058" cy="3968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62D3E-5F02-4AF3-85EF-734BA2DAF6A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9" y="299815"/>
            <a:ext cx="295116" cy="3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82" y="1711105"/>
            <a:ext cx="9957593" cy="2571184"/>
          </a:xfrm>
        </p:spPr>
        <p:txBody>
          <a:bodyPr anchor="t"/>
          <a:lstStyle>
            <a:lvl1pPr algn="l">
              <a:defRPr sz="4000" b="1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183019" y="1591469"/>
            <a:ext cx="2438400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859AC8-548C-4B2F-948A-CA237FC7F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5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1536192"/>
            <a:ext cx="475488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5480" y="1536192"/>
            <a:ext cx="475488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183019" y="1591469"/>
            <a:ext cx="2438400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22D07-9E89-4714-885C-E43F2F847C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475488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47548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45480" y="1535113"/>
            <a:ext cx="475488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45480" y="2174875"/>
            <a:ext cx="47548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183019" y="1591469"/>
            <a:ext cx="2438400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2FDBB-995B-45E8-8B22-A3120BC4D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7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:\Users\gparker\AppData\Local\Microsoft\Windows\Temporary Internet Files\Content.Outlook\EXW5QZZ8\WB90_WindowCling_V1R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6667"/>
          <a:stretch>
            <a:fillRect/>
          </a:stretch>
        </p:blipFill>
        <p:spPr bwMode="auto">
          <a:xfrm>
            <a:off x="0" y="6308726"/>
            <a:ext cx="59436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183019" y="1591469"/>
            <a:ext cx="2438400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BB0AA1-B0A0-4451-A14C-7682BD4A85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3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183019" y="1591469"/>
            <a:ext cx="2438400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8FBDD-D500-4BFB-9574-5E28465328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4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1" y="5495544"/>
            <a:ext cx="1010412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240" y="6096000"/>
            <a:ext cx="1010412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" y="381000"/>
            <a:ext cx="1010412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>
          <a:xfrm rot="16200000">
            <a:off x="10183019" y="1591469"/>
            <a:ext cx="2438400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E444A-8BA6-453D-B9D2-24A55560AB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1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278" y="5495278"/>
            <a:ext cx="1010412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099566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2278" y="6096000"/>
            <a:ext cx="1010412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 rot="16200000">
            <a:off x="10183019" y="1591469"/>
            <a:ext cx="2438400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99159-544D-4E7F-9D97-6F6E861444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</p:spTree>
    <p:extLst>
      <p:ext uri="{BB962C8B-B14F-4D97-AF65-F5344CB8AC3E}">
        <p14:creationId xmlns:p14="http://schemas.microsoft.com/office/powerpoint/2010/main" val="13504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9906000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94360" y="1182688"/>
            <a:ext cx="9906000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90593" y="6422391"/>
            <a:ext cx="714058" cy="396875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Gill Sans MT" panose="020B0502020104020203" pitchFamily="34" charset="0"/>
                <a:cs typeface="+mn-cs"/>
              </a:defRPr>
            </a:lvl1pPr>
          </a:lstStyle>
          <a:p>
            <a:pPr>
              <a:defRPr/>
            </a:pPr>
            <a:fld id="{060FFAA1-C8D0-4F57-B84B-E956D4D3BD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53" y="6458744"/>
            <a:ext cx="599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1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35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 spc="-1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mbr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mbr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mbr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mbr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mbr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mbr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mbr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mbria" pitchFamily="18" charset="0"/>
        </a:defRPr>
      </a:lvl9pPr>
    </p:titleStyle>
    <p:bodyStyle>
      <a:lvl1pPr marL="342900" indent="-228600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Arial" charset="0"/>
        <a:buChar char="•"/>
        <a:defRPr sz="22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39763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004888" indent="-228600" algn="l" rtl="0" eaLnBrk="1" fontAlgn="base" hangingPunct="1">
        <a:spcBef>
          <a:spcPts val="300"/>
        </a:spcBef>
        <a:spcAft>
          <a:spcPct val="0"/>
        </a:spcAft>
        <a:buClr>
          <a:srgbClr val="D2CB6C"/>
        </a:buClr>
        <a:buFont typeface="Arial" charset="0"/>
        <a:buChar char="•"/>
        <a:defRPr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279525" indent="-228600" algn="l" rtl="0" eaLnBrk="1" fontAlgn="base" hangingPunct="1">
        <a:spcBef>
          <a:spcPts val="300"/>
        </a:spcBef>
        <a:spcAft>
          <a:spcPct val="0"/>
        </a:spcAft>
        <a:buClr>
          <a:srgbClr val="95A39D"/>
        </a:buClr>
        <a:buFont typeface="Arial" charset="0"/>
        <a:buChar char="•"/>
        <a:defRPr sz="16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1554163" indent="-228600" algn="l" rtl="0" eaLnBrk="1" fontAlgn="base" hangingPunct="1">
        <a:spcBef>
          <a:spcPts val="300"/>
        </a:spcBef>
        <a:spcAft>
          <a:spcPct val="0"/>
        </a:spcAft>
        <a:buClr>
          <a:srgbClr val="C89F5D"/>
        </a:buClr>
        <a:buFont typeface="Arial" charset="0"/>
        <a:buChar char="•"/>
        <a:defRPr sz="1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customXml" Target="../ink/ink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29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customXml" Target="../ink/ink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customXml" Target="../ink/ink9.xml"/><Relationship Id="rId3" Type="http://schemas.openxmlformats.org/officeDocument/2006/relationships/image" Target="../media/image38.png"/><Relationship Id="rId7" Type="http://schemas.openxmlformats.org/officeDocument/2006/relationships/image" Target="../media/image47.emf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customXml" Target="../ink/ink8.xml"/><Relationship Id="rId5" Type="http://schemas.openxmlformats.org/officeDocument/2006/relationships/image" Target="../media/image46.emf"/><Relationship Id="rId10" Type="http://schemas.openxmlformats.org/officeDocument/2006/relationships/image" Target="../media/image49.emf"/><Relationship Id="rId4" Type="http://schemas.openxmlformats.org/officeDocument/2006/relationships/customXml" Target="../ink/ink5.xml"/><Relationship Id="rId9" Type="http://schemas.openxmlformats.org/officeDocument/2006/relationships/customXml" Target="../ink/ink7.xml"/><Relationship Id="rId14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customXml" Target="../ink/ink10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4" Type="http://schemas.openxmlformats.org/officeDocument/2006/relationships/customXml" Target="../ink/ink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customXml" Target="../ink/ink1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customXml" Target="../ink/ink14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customXml" Target="../ink/ink16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customXml" Target="../ink/ink1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customXml" Target="../ink/ink18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8.emf"/><Relationship Id="rId4" Type="http://schemas.openxmlformats.org/officeDocument/2006/relationships/customXml" Target="../ink/ink19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3E916827-6802-C84C-92BC-298836CEC02E}"/>
              </a:ext>
            </a:extLst>
          </p:cNvPr>
          <p:cNvSpPr txBox="1">
            <a:spLocks/>
          </p:cNvSpPr>
          <p:nvPr/>
        </p:nvSpPr>
        <p:spPr>
          <a:xfrm>
            <a:off x="3211159" y="2387456"/>
            <a:ext cx="5761058" cy="2083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i="0" kern="1200" cap="none" spc="-100" baseline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en-US" sz="3600" dirty="0"/>
              <a:t>Case Analysis</a:t>
            </a:r>
            <a:br>
              <a:rPr lang="en-US" altLang="en-US" sz="3600" dirty="0"/>
            </a:br>
            <a:br>
              <a:rPr lang="en-US" sz="2400" b="0" dirty="0">
                <a:solidFill>
                  <a:srgbClr val="333333"/>
                </a:solidFill>
              </a:rPr>
            </a:br>
            <a:r>
              <a:rPr lang="en-US" sz="2000" b="0" dirty="0">
                <a:solidFill>
                  <a:srgbClr val="333333"/>
                </a:solidFill>
              </a:rPr>
              <a:t>Jan 23, 2020</a:t>
            </a:r>
          </a:p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000" b="0" dirty="0" err="1">
                <a:solidFill>
                  <a:srgbClr val="333333"/>
                </a:solidFill>
              </a:rPr>
              <a:t>Yuping</a:t>
            </a:r>
            <a:endParaRPr lang="en-US" sz="2000" b="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992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E01F-5936-2E4C-BEDC-7ACA4BFD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936D-D786-1342-9824-6F0764AEA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10698480" cy="5492590"/>
          </a:xfrm>
        </p:spPr>
        <p:txBody>
          <a:bodyPr/>
          <a:lstStyle/>
          <a:p>
            <a:r>
              <a:rPr lang="en-US" altLang="zh-TW" b="1"/>
              <a:t>Observation</a:t>
            </a:r>
            <a:r>
              <a:rPr lang="zh-TW" altLang="en-US" b="1"/>
              <a:t> </a:t>
            </a:r>
            <a:r>
              <a:rPr lang="en-US" b="1"/>
              <a:t>Distribution</a:t>
            </a:r>
            <a:r>
              <a:rPr lang="zh-TW" altLang="en-US" b="1"/>
              <a:t> </a:t>
            </a:r>
            <a:r>
              <a:rPr lang="en-US" altLang="zh-TW" b="1"/>
              <a:t>by</a:t>
            </a:r>
            <a:r>
              <a:rPr lang="en-US" b="1"/>
              <a:t> Feature Value</a:t>
            </a:r>
            <a:r>
              <a:rPr lang="en-US"/>
              <a:t>: EST Season Price (All model groups)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02836-D13D-C24D-9BBE-C8ECF28E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AA550-7F76-9A45-B1FD-B8C39D91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6A672-6F2B-9144-83A6-40C11E124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2" y="1506919"/>
            <a:ext cx="10230678" cy="2257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AD3662-8316-4C43-BDDB-E3F1219C9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2" y="4129631"/>
            <a:ext cx="10230678" cy="22711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8A6BA9A-A12A-444A-9088-77ED83A910F6}"/>
                  </a:ext>
                </a:extLst>
              </p14:cNvPr>
              <p14:cNvContentPartPr/>
              <p14:nvPr/>
            </p14:nvContentPartPr>
            <p14:xfrm>
              <a:off x="7097943" y="3661109"/>
              <a:ext cx="139680" cy="11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8A6BA9A-A12A-444A-9088-77ED83A910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1943" y="3589109"/>
                <a:ext cx="2113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EF734AF-B753-5D46-93D5-B6DC3AECB9F9}"/>
                  </a:ext>
                </a:extLst>
              </p14:cNvPr>
              <p14:cNvContentPartPr/>
              <p14:nvPr/>
            </p14:nvContentPartPr>
            <p14:xfrm>
              <a:off x="7097943" y="6281137"/>
              <a:ext cx="139680" cy="11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EF734AF-B753-5D46-93D5-B6DC3AECB9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1943" y="6209137"/>
                <a:ext cx="21132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066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building, clock&#10;&#10;Description automatically generated">
            <a:extLst>
              <a:ext uri="{FF2B5EF4-FFF2-40B4-BE49-F238E27FC236}">
                <a16:creationId xmlns:a16="http://schemas.microsoft.com/office/drawing/2014/main" id="{C261D3FA-CBF7-7C4B-8D70-212967376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04" b="5904"/>
          <a:stretch/>
        </p:blipFill>
        <p:spPr>
          <a:xfrm>
            <a:off x="6055043" y="0"/>
            <a:ext cx="58321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86542-95DD-416C-ADED-5405B036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0"/>
            <a:ext cx="9906000" cy="90821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E71A7-4AEA-44DF-8450-9C9B77FA3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Objectives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Data &amp; Pre-Diagnostics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/>
              <a:t>Model Results</a:t>
            </a:r>
          </a:p>
          <a:p>
            <a:pPr lvl="2"/>
            <a:r>
              <a:rPr lang="en-US" sz="2000"/>
              <a:t>Full Model Results</a:t>
            </a:r>
          </a:p>
          <a:p>
            <a:pPr lvl="2"/>
            <a:r>
              <a:rPr lang="en-US" sz="2000"/>
              <a:t>Cross Validation Results</a:t>
            </a:r>
          </a:p>
          <a:p>
            <a:pPr lvl="2"/>
            <a:r>
              <a:rPr lang="en-US"/>
              <a:t>Realized Effects</a:t>
            </a:r>
            <a:endParaRPr lang="en-US" b="1"/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Post 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Concept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Parallel Custom Objective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Model and Helper Classes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E0276-AB00-4044-B147-EF893B0D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753" y="6458744"/>
            <a:ext cx="5998290" cy="365125"/>
          </a:xfrm>
        </p:spPr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B1EAB-36C0-43F8-9E27-4BB14ECD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0593" y="6440711"/>
            <a:ext cx="714058" cy="396875"/>
          </a:xfrm>
        </p:spPr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86F8B8-3B7D-46DB-9F85-9FAAFE62D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2" t="7264" r="7603" b="9743"/>
          <a:stretch/>
        </p:blipFill>
        <p:spPr>
          <a:xfrm>
            <a:off x="703913" y="806470"/>
            <a:ext cx="10479374" cy="5832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DDF2F0-57FC-E74B-946E-C5E72F10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Realized Effect Example (ER)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38380-DDE1-6942-B99B-06F07AE5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638C7-7BE7-2645-A895-208FC113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4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5B0F-286E-5547-B0B5-9B8DAD8F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4131"/>
            <a:ext cx="9906000" cy="908210"/>
          </a:xfrm>
        </p:spPr>
        <p:txBody>
          <a:bodyPr/>
          <a:lstStyle/>
          <a:p>
            <a:r>
              <a:rPr lang="en-US"/>
              <a:t>Full Model and Cross Validation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AAC1A-5834-214E-9982-EDC2335B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A01E0-9ADB-3D4D-815B-00CA95C0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2AF024-679A-0E49-8039-1CA873661FB9}"/>
              </a:ext>
            </a:extLst>
          </p:cNvPr>
          <p:cNvSpPr txBox="1">
            <a:spLocks/>
          </p:cNvSpPr>
          <p:nvPr/>
        </p:nvSpPr>
        <p:spPr bwMode="auto">
          <a:xfrm>
            <a:off x="594360" y="2869399"/>
            <a:ext cx="5998289" cy="11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28600" algn="l" rtl="0" eaLnBrk="1" fontAlgn="base" hangingPunct="1">
              <a:spcBef>
                <a:spcPts val="450"/>
              </a:spcBef>
              <a:spcAft>
                <a:spcPct val="0"/>
              </a:spcAft>
              <a:buClrTx/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Tx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004888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Tx/>
              <a:buFont typeface="Arial" charset="0"/>
              <a:buChar char="•"/>
              <a:defRPr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279525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Tx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554163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Tx/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Go to </a:t>
            </a:r>
            <a:r>
              <a:rPr lang="en-US" sz="3200">
                <a:solidFill>
                  <a:srgbClr val="007AC2"/>
                </a:solidFill>
              </a:rPr>
              <a:t>Full Model</a:t>
            </a:r>
            <a:r>
              <a:rPr lang="en-US" sz="2400"/>
              <a:t> notebook</a:t>
            </a:r>
          </a:p>
          <a:p>
            <a:r>
              <a:rPr lang="en-US" sz="2400"/>
              <a:t>Go to </a:t>
            </a:r>
            <a:r>
              <a:rPr lang="en-US" sz="3200">
                <a:solidFill>
                  <a:srgbClr val="007AC2"/>
                </a:solidFill>
              </a:rPr>
              <a:t>Cross Validation </a:t>
            </a:r>
            <a:r>
              <a:rPr lang="en-US" sz="2400"/>
              <a:t>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295F4A-AC27-6744-ABDB-F056F345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519" y="4727762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81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Validation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14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88E35-8DC6-7A46-92B6-904469BD8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r>
              <a:rPr lang="en-US" b="1"/>
              <a:t>MAPE Benchmark</a:t>
            </a:r>
            <a:r>
              <a:rPr lang="zh-TW" altLang="en-US"/>
              <a:t> </a:t>
            </a:r>
            <a:r>
              <a:rPr lang="en-US" altLang="zh-TW"/>
              <a:t>(Results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original</a:t>
            </a:r>
            <a:r>
              <a:rPr lang="zh-TW" altLang="en-US"/>
              <a:t> </a:t>
            </a:r>
            <a:r>
              <a:rPr lang="en-US" altLang="zh-TW"/>
              <a:t>scale)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FE1DA-C96D-214B-A3BB-7C04A9E9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29" y="1585534"/>
            <a:ext cx="2955180" cy="4742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FB9C7-3646-FE4D-925A-8DF153FEE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906" y="1437664"/>
            <a:ext cx="6500565" cy="48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5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Validation Results (Cont.)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15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88E35-8DC6-7A46-92B6-904469BD8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" y="908210"/>
            <a:ext cx="11057313" cy="5492590"/>
          </a:xfrm>
        </p:spPr>
        <p:txBody>
          <a:bodyPr/>
          <a:lstStyle/>
          <a:p>
            <a:r>
              <a:rPr lang="en-US" b="1"/>
              <a:t>MAPE Benchmark</a:t>
            </a:r>
            <a:r>
              <a:rPr lang="zh-TW" altLang="en-US" b="1"/>
              <a:t> </a:t>
            </a:r>
            <a:r>
              <a:rPr lang="en-US" altLang="zh-TW"/>
              <a:t>(Results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original</a:t>
            </a:r>
            <a:r>
              <a:rPr lang="zh-TW" altLang="en-US"/>
              <a:t> </a:t>
            </a:r>
            <a:r>
              <a:rPr lang="en-US" altLang="zh-TW"/>
              <a:t>scale,</a:t>
            </a:r>
            <a:r>
              <a:rPr lang="zh-TW" altLang="en-US"/>
              <a:t> </a:t>
            </a:r>
            <a:r>
              <a:rPr lang="en-US" altLang="zh-TW"/>
              <a:t>and</a:t>
            </a:r>
            <a:r>
              <a:rPr lang="zh-TW" altLang="en-US"/>
              <a:t> </a:t>
            </a:r>
            <a:r>
              <a:rPr lang="en-US" altLang="zh-TW"/>
              <a:t>not including</a:t>
            </a:r>
            <a:r>
              <a:rPr lang="zh-TW" altLang="en-US"/>
              <a:t> </a:t>
            </a:r>
            <a:r>
              <a:rPr lang="en-US" altLang="zh-TW"/>
              <a:t>Amazon</a:t>
            </a:r>
            <a:r>
              <a:rPr lang="zh-TW" altLang="en-US"/>
              <a:t> </a:t>
            </a:r>
            <a:r>
              <a:rPr lang="en-US" altLang="zh-TW"/>
              <a:t>out-of-term</a:t>
            </a:r>
            <a:r>
              <a:rPr lang="zh-TW" altLang="en-US"/>
              <a:t> </a:t>
            </a:r>
            <a:r>
              <a:rPr lang="en-US" altLang="zh-TW"/>
              <a:t>period)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FE1DA-C96D-214B-A3BB-7C04A9E9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155" y="1574015"/>
            <a:ext cx="3004767" cy="483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FB9C7-3646-FE4D-925A-8DF153FEE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7004" y="1504135"/>
            <a:ext cx="6494614" cy="48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4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67CE-E97B-AB48-9598-993BE602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6B980-4811-6848-BA9E-093546588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10496233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/>
              <a:t>Organize features into </a:t>
            </a:r>
            <a:r>
              <a:rPr lang="en-US" sz="2800">
                <a:solidFill>
                  <a:srgbClr val="F3AD30"/>
                </a:solidFill>
              </a:rPr>
              <a:t>logical groups</a:t>
            </a:r>
            <a:r>
              <a:rPr lang="en-US" sz="2800"/>
              <a:t> to help with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/>
              <a:t>model</a:t>
            </a:r>
            <a:r>
              <a:rPr lang="en-US" sz="2400">
                <a:solidFill>
                  <a:srgbClr val="F3AD30"/>
                </a:solidFill>
              </a:rPr>
              <a:t> </a:t>
            </a:r>
            <a:r>
              <a:rPr lang="en-US" sz="2400">
                <a:solidFill>
                  <a:srgbClr val="007AC2"/>
                </a:solidFill>
              </a:rPr>
              <a:t>interpretation</a:t>
            </a:r>
            <a:r>
              <a:rPr lang="en-US" sz="2400">
                <a:solidFill>
                  <a:srgbClr val="F3AD30"/>
                </a:solidFill>
              </a:rPr>
              <a:t>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>
                <a:solidFill>
                  <a:srgbClr val="007AC2"/>
                </a:solidFill>
              </a:rPr>
              <a:t>business</a:t>
            </a:r>
            <a:r>
              <a:rPr lang="en-US" sz="2400">
                <a:solidFill>
                  <a:srgbClr val="F3AD30"/>
                </a:solidFill>
              </a:rPr>
              <a:t> </a:t>
            </a:r>
            <a:r>
              <a:rPr lang="en-US" sz="2400"/>
              <a:t>insights</a:t>
            </a:r>
            <a:endParaRPr lang="en-US" sz="2800"/>
          </a:p>
          <a:p>
            <a:pPr>
              <a:lnSpc>
                <a:spcPct val="150000"/>
              </a:lnSpc>
            </a:pPr>
            <a:r>
              <a:rPr lang="en-US" sz="2800"/>
              <a:t>This </a:t>
            </a:r>
            <a:r>
              <a:rPr lang="en-US" sz="2800">
                <a:solidFill>
                  <a:srgbClr val="F3AD30"/>
                </a:solidFill>
              </a:rPr>
              <a:t>effect groups</a:t>
            </a:r>
            <a:r>
              <a:rPr lang="en-US" sz="2800"/>
              <a:t> are NOT used by the model</a:t>
            </a:r>
          </a:p>
          <a:p>
            <a:pPr>
              <a:lnSpc>
                <a:spcPct val="150000"/>
              </a:lnSpc>
            </a:pPr>
            <a:r>
              <a:rPr lang="en-US" sz="2800"/>
              <a:t>They are used to help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>
                <a:solidFill>
                  <a:srgbClr val="007AC2"/>
                </a:solidFill>
              </a:rPr>
              <a:t>organize</a:t>
            </a:r>
            <a:r>
              <a:rPr lang="en-US" sz="2400">
                <a:solidFill>
                  <a:srgbClr val="F3AD30"/>
                </a:solidFill>
              </a:rPr>
              <a:t> </a:t>
            </a:r>
            <a:r>
              <a:rPr lang="en-US" sz="2400"/>
              <a:t>features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400">
                <a:solidFill>
                  <a:srgbClr val="007AC2"/>
                </a:solidFill>
              </a:rPr>
              <a:t>summarize</a:t>
            </a:r>
            <a:r>
              <a:rPr lang="en-US" sz="2400"/>
              <a:t>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95604-280E-5C41-BC80-4FC384EE2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7B7C1-326B-3B44-A078-FCB043B6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5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67CE-E97B-AB48-9598-993BE602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Realized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6B980-4811-6848-BA9E-093546588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10698480" cy="549259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800">
                <a:solidFill>
                  <a:srgbClr val="007AC2"/>
                </a:solidFill>
              </a:rPr>
              <a:t>Log transform</a:t>
            </a:r>
            <a:r>
              <a:rPr lang="en-US" sz="2800"/>
              <a:t> target (season transactions) 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en-US" sz="2400"/>
              <a:t>Correct for the varying scale / magnitude of sales</a:t>
            </a:r>
          </a:p>
          <a:p>
            <a:pPr>
              <a:lnSpc>
                <a:spcPct val="200000"/>
              </a:lnSpc>
            </a:pPr>
            <a:r>
              <a:rPr lang="en-US" sz="2800"/>
              <a:t>Represent features and effects as </a:t>
            </a:r>
            <a:r>
              <a:rPr lang="en-US" sz="2800">
                <a:solidFill>
                  <a:srgbClr val="007AC2"/>
                </a:solidFill>
              </a:rPr>
              <a:t>multiplicative impacts</a:t>
            </a:r>
          </a:p>
          <a:p>
            <a:pPr>
              <a:lnSpc>
                <a:spcPct val="200000"/>
              </a:lnSpc>
            </a:pPr>
            <a:r>
              <a:rPr lang="en-US" sz="2800"/>
              <a:t>Translate these multiplicate impacts into </a:t>
            </a:r>
            <a:r>
              <a:rPr lang="en-US" sz="2800">
                <a:solidFill>
                  <a:srgbClr val="007AC2"/>
                </a:solidFill>
              </a:rPr>
              <a:t>unit impacts </a:t>
            </a:r>
            <a:r>
              <a:rPr lang="en-US" sz="2800"/>
              <a:t>(original scale)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en-US" sz="2400"/>
              <a:t>Help understand and interpret the model</a:t>
            </a:r>
            <a:endParaRPr lang="en-US" sz="2800"/>
          </a:p>
          <a:p>
            <a:pPr>
              <a:lnSpc>
                <a:spcPct val="200000"/>
              </a:lnSpc>
            </a:pPr>
            <a:r>
              <a:rPr lang="en-US" sz="2800"/>
              <a:t>To </a:t>
            </a:r>
            <a:r>
              <a:rPr lang="en-US" sz="2800" b="1"/>
              <a:t>realize the effects </a:t>
            </a:r>
            <a:r>
              <a:rPr lang="en-US" sz="2800"/>
              <a:t>in the </a:t>
            </a:r>
            <a:r>
              <a:rPr lang="en-US" sz="2800">
                <a:solidFill>
                  <a:srgbClr val="F3AD30"/>
                </a:solidFill>
              </a:rPr>
              <a:t>original scale</a:t>
            </a:r>
            <a:r>
              <a:rPr lang="en-US" sz="2800"/>
              <a:t>, see the following logic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95604-280E-5C41-BC80-4FC384EE2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7B7C1-326B-3B44-A078-FCB043B6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2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868A-5A06-524E-842F-935A74DC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of Realized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0A5E2F-B085-8746-B566-32123693D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360" y="716096"/>
                <a:ext cx="9906000" cy="5684704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800">
                    <a:solidFill>
                      <a:srgbClr val="007AC2"/>
                    </a:solidFill>
                    <a:latin typeface="Gill Sans MT" panose="020B0502020104020203" pitchFamily="34" charset="77"/>
                  </a:rPr>
                  <a:t>Log</a:t>
                </a:r>
                <a:r>
                  <a:rPr lang="en-US" sz="2800">
                    <a:latin typeface="Gill Sans MT" panose="020B0502020104020203" pitchFamily="34" charset="77"/>
                  </a:rPr>
                  <a:t> scale</a:t>
                </a:r>
              </a:p>
              <a:p>
                <a:pPr marL="11430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F3AD3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F3AD3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1" i="1" smtClean="0">
                              <a:solidFill>
                                <a:srgbClr val="F3AD30"/>
                              </a:solidFill>
                              <a:latin typeface="Cambria Math" panose="02040503050406030204" pitchFamily="18" charset="0"/>
                            </a:rPr>
                            <m:t>𝒇𝒆𝒂𝒕𝒖𝒓𝒆</m:t>
                          </m:r>
                          <m:r>
                            <a:rPr lang="en-US" sz="2400" b="1" i="1" smtClean="0">
                              <a:solidFill>
                                <a:srgbClr val="F3AD3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1" i="1" smtClean="0">
                              <a:solidFill>
                                <a:srgbClr val="F3AD30"/>
                              </a:solidFill>
                              <a:latin typeface="Cambria Math" panose="02040503050406030204" pitchFamily="18" charset="0"/>
                            </a:rPr>
                            <m:t>𝒄𝒐𝒏𝒕𝒓𝒊𝒃𝒖𝒕𝒊𝒐𝒏𝒔</m:t>
                          </m:r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𝑠𝑢𝑏𝑗𝑒𝑐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𝑐𝑒𝑛𝑡𝑒𝑟</m:t>
                      </m:r>
                    </m:oMath>
                  </m:oMathPara>
                </a14:m>
                <a:br>
                  <a:rPr lang="en-US" sz="2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sz="24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800">
                    <a:solidFill>
                      <a:srgbClr val="007AC2"/>
                    </a:solidFill>
                    <a:latin typeface="Gill Sans MT" panose="020B0502020104020203" pitchFamily="34" charset="77"/>
                  </a:rPr>
                  <a:t>Original</a:t>
                </a:r>
                <a:r>
                  <a:rPr lang="en-US" sz="2800">
                    <a:latin typeface="Gill Sans MT" panose="020B0502020104020203" pitchFamily="34" charset="77"/>
                  </a:rPr>
                  <a:t> scale (unit scale)</a:t>
                </a:r>
                <a:endParaRPr lang="en-US" sz="2800" i="1">
                  <a:latin typeface="Cambria Math" panose="02040503050406030204" pitchFamily="18" charset="0"/>
                </a:endParaRPr>
              </a:p>
              <a:p>
                <a:pPr marL="11430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3AD3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 smtClean="0">
                                  <a:solidFill>
                                    <a:srgbClr val="F3AD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1" i="1" smtClean="0">
                                  <a:solidFill>
                                    <a:srgbClr val="F3AD30"/>
                                  </a:solidFill>
                                  <a:latin typeface="Cambria Math" panose="02040503050406030204" pitchFamily="18" charset="0"/>
                                </a:rPr>
                                <m:t>𝒇𝒆𝒂𝒕𝒖𝒓𝒆</m:t>
                              </m:r>
                              <m:r>
                                <a:rPr lang="en-US" sz="3200" b="1" i="1" smtClean="0">
                                  <a:solidFill>
                                    <a:srgbClr val="F3AD3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200" b="1" i="1" smtClean="0">
                                  <a:solidFill>
                                    <a:srgbClr val="F3AD30"/>
                                  </a:solidFill>
                                  <a:latin typeface="Cambria Math" panose="02040503050406030204" pitchFamily="18" charset="0"/>
                                </a:rPr>
                                <m:t>𝒄𝒐𝒏𝒕𝒓𝒊𝒃𝒖𝒕𝒊𝒐𝒏𝒔</m:t>
                              </m:r>
                            </m:e>
                          </m:nary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𝑐𝑒𝑛𝑡𝑒𝑟</m:t>
                          </m:r>
                        </m:sup>
                      </m:sSup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0A5E2F-B085-8746-B566-32123693D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360" y="716096"/>
                <a:ext cx="9906000" cy="56847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453DD-282D-974D-8F5A-D63C3F39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E79D4-672C-804F-A8EF-BFF4D170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EDF79-46C3-4945-B792-5A42530BC649}"/>
              </a:ext>
            </a:extLst>
          </p:cNvPr>
          <p:cNvSpPr txBox="1"/>
          <p:nvPr/>
        </p:nvSpPr>
        <p:spPr>
          <a:xfrm>
            <a:off x="220337" y="254489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5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868A-5A06-524E-842F-935A74DC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of Realized Effect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0A5E2F-B085-8746-B566-32123693D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360" y="716096"/>
                <a:ext cx="9906000" cy="5684704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/>
                  <a:t>Assuming features a grouped into two effect:</a:t>
                </a:r>
                <a:endParaRPr lang="en-US" sz="2400" i="1">
                  <a:latin typeface="Cambria Math" panose="02040503050406030204" pitchFamily="18" charset="0"/>
                </a:endParaRPr>
              </a:p>
              <a:p>
                <a:pPr marL="411163" lvl="1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AC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AC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AC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AC2"/>
                                  </a:solidFill>
                                  <a:latin typeface="Cambria Math" panose="02040503050406030204" pitchFamily="18" charset="0"/>
                                </a:rPr>
                                <m:t>𝒆𝒇𝒇𝒆𝒄𝒕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AC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3AD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3AD3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F3AD3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F3AD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3AD30"/>
                                  </a:solidFill>
                                  <a:latin typeface="Cambria Math" panose="02040503050406030204" pitchFamily="18" charset="0"/>
                                </a:rPr>
                                <m:t>𝒆𝒇𝒇𝒆𝒄𝒕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3AD3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𝒔𝒖𝒃𝒋𝒆𝒄𝒕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𝒄𝒆𝒏𝒕𝒆𝒓</m:t>
                          </m:r>
                        </m:sup>
                      </m:sSup>
                    </m:oMath>
                  </m:oMathPara>
                </a14:m>
                <a:endParaRPr lang="en-US" sz="2400" b="1" i="1">
                  <a:latin typeface="Cambria Math" panose="02040503050406030204" pitchFamily="18" charset="0"/>
                </a:endParaRPr>
              </a:p>
              <a:p>
                <a:pPr marL="411163" lvl="1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𝒔𝒖𝒃𝒋𝒆𝒄𝒕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𝒄𝒆𝒏𝒕𝒆𝒓</m:t>
                          </m:r>
                        </m:sup>
                      </m:sSup>
                    </m:oMath>
                  </m:oMathPara>
                </a14:m>
                <a:endParaRPr lang="en-US" sz="2400" b="1" i="1">
                  <a:latin typeface="Cambria Math" panose="02040503050406030204" pitchFamily="18" charset="0"/>
                </a:endParaRPr>
              </a:p>
              <a:p>
                <a:pPr marL="411163" lvl="1" indent="0">
                  <a:lnSpc>
                    <a:spcPct val="200000"/>
                  </a:lnSpc>
                  <a:buNone/>
                </a:pPr>
                <a:r>
                  <a:rPr lang="en-US" sz="240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7AC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AC2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7A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7AC2"/>
                                </a:solidFill>
                                <a:latin typeface="Cambria Math" panose="02040503050406030204" pitchFamily="18" charset="0"/>
                              </a:rPr>
                              <m:t>𝒆𝒇𝒇𝒆𝒄𝒕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7AC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𝒔𝒖𝒃𝒋𝒆𝒄𝒕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𝒄𝒆𝒏𝒕𝒆𝒓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𝒔𝒖𝒃𝒋𝒆𝒄𝒕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𝒄𝒆𝒏𝒕𝒆𝒓</m:t>
                        </m:r>
                      </m:sup>
                    </m:sSup>
                  </m:oMath>
                </a14:m>
                <a:r>
                  <a:rPr lang="en-US" sz="2400" i="1">
                    <a:latin typeface="Cambria Math" panose="02040503050406030204" pitchFamily="18" charset="0"/>
                  </a:rPr>
                  <a:t>) </a:t>
                </a:r>
              </a:p>
              <a:p>
                <a:pPr marL="411163" lvl="1" indent="0">
                  <a:lnSpc>
                    <a:spcPct val="200000"/>
                  </a:lnSpc>
                  <a:buNone/>
                </a:pPr>
                <a:r>
                  <a:rPr lang="en-US" sz="240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i="1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AC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AC2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7A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7AC2"/>
                                </a:solidFill>
                                <a:latin typeface="Cambria Math" panose="02040503050406030204" pitchFamily="18" charset="0"/>
                              </a:rPr>
                              <m:t>𝒆𝒇𝒇𝒆𝒄𝒕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7AC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400" b="1" i="1" smtClean="0">
                            <a:solidFill>
                              <a:srgbClr val="F3AD3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3AD3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rgbClr val="F3AD3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3AD3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3AD30"/>
                                </a:solidFill>
                                <a:latin typeface="Cambria Math" panose="02040503050406030204" pitchFamily="18" charset="0"/>
                              </a:rPr>
                              <m:t>𝒆𝒇𝒇𝒆𝒄𝒕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F3AD3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𝒔𝒖𝒃𝒋𝒆𝒄𝒕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𝒄𝒆𝒏𝒕𝒆𝒓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𝒔𝒖𝒃𝒋𝒆𝒄𝒕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𝒄𝒆𝒏𝒕𝒆𝒓</m:t>
                        </m:r>
                      </m:sup>
                    </m:sSup>
                  </m:oMath>
                </a14:m>
                <a:r>
                  <a:rPr lang="en-US" sz="2400" b="1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AC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AC2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7A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7AC2"/>
                                </a:solidFill>
                                <a:latin typeface="Cambria Math" panose="02040503050406030204" pitchFamily="18" charset="0"/>
                              </a:rPr>
                              <m:t>𝒆𝒇𝒇𝒆𝒄𝒕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7AC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i="1">
                    <a:latin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srgbClr val="007AC2"/>
                    </a:solidFill>
                  </a:rPr>
                  <a:t>Magnitude</a:t>
                </a:r>
                <a:r>
                  <a:rPr lang="en-US" sz="2400"/>
                  <a:t> of realized effects are affected by the </a:t>
                </a:r>
                <a:r>
                  <a:rPr lang="en-US" sz="2400">
                    <a:solidFill>
                      <a:srgbClr val="F3AD30"/>
                    </a:solidFill>
                  </a:rPr>
                  <a:t>partitioned order</a:t>
                </a:r>
              </a:p>
              <a:p>
                <a:pPr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srgbClr val="F3AD30"/>
                    </a:solidFill>
                  </a:rPr>
                  <a:t>The</a:t>
                </a:r>
                <a:r>
                  <a:rPr lang="en-US" sz="2400"/>
                  <a:t> </a:t>
                </a:r>
                <a:r>
                  <a:rPr lang="en-US" sz="2400">
                    <a:solidFill>
                      <a:srgbClr val="F3AD30"/>
                    </a:solidFill>
                  </a:rPr>
                  <a:t>order</a:t>
                </a:r>
                <a:r>
                  <a:rPr lang="en-US" sz="2400"/>
                  <a:t> is a </a:t>
                </a:r>
                <a:r>
                  <a:rPr lang="en-US" sz="2400" b="1">
                    <a:solidFill>
                      <a:srgbClr val="007AC2"/>
                    </a:solidFill>
                  </a:rPr>
                  <a:t>subjective</a:t>
                </a:r>
                <a:r>
                  <a:rPr lang="en-US" sz="2400">
                    <a:solidFill>
                      <a:srgbClr val="007AC2"/>
                    </a:solidFill>
                  </a:rPr>
                  <a:t> decision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0A5E2F-B085-8746-B566-32123693D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360" y="716096"/>
                <a:ext cx="9906000" cy="56847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453DD-282D-974D-8F5A-D63C3F39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E79D4-672C-804F-A8EF-BFF4D170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EDF79-46C3-4945-B792-5A42530BC649}"/>
              </a:ext>
            </a:extLst>
          </p:cNvPr>
          <p:cNvSpPr txBox="1"/>
          <p:nvPr/>
        </p:nvSpPr>
        <p:spPr>
          <a:xfrm>
            <a:off x="220337" y="254489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A8061-9F6A-9444-9402-EC9194D1C822}"/>
              </a:ext>
            </a:extLst>
          </p:cNvPr>
          <p:cNvGrpSpPr/>
          <p:nvPr/>
        </p:nvGrpSpPr>
        <p:grpSpPr>
          <a:xfrm>
            <a:off x="3801548" y="2505394"/>
            <a:ext cx="7511928" cy="2105894"/>
            <a:chOff x="3122625" y="3505067"/>
            <a:chExt cx="7511928" cy="21058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9A80B-951A-8746-A1C3-F192AAD88DAF}"/>
                </a:ext>
              </a:extLst>
            </p:cNvPr>
            <p:cNvSpPr/>
            <p:nvPr/>
          </p:nvSpPr>
          <p:spPr>
            <a:xfrm>
              <a:off x="3122625" y="3505067"/>
              <a:ext cx="1475844" cy="4186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subject effect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D0026F-E251-404B-A488-E75D1A6DC1D4}"/>
                </a:ext>
              </a:extLst>
            </p:cNvPr>
            <p:cNvSpPr/>
            <p:nvPr/>
          </p:nvSpPr>
          <p:spPr>
            <a:xfrm>
              <a:off x="6984421" y="4187010"/>
              <a:ext cx="1498662" cy="614604"/>
            </a:xfrm>
            <a:prstGeom prst="rect">
              <a:avLst/>
            </a:prstGeom>
            <a:solidFill>
              <a:srgbClr val="007AC2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realized effect #1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9BD740-0C75-0D45-B154-EC5DCFD47887}"/>
                </a:ext>
              </a:extLst>
            </p:cNvPr>
            <p:cNvSpPr/>
            <p:nvPr/>
          </p:nvSpPr>
          <p:spPr>
            <a:xfrm>
              <a:off x="9073392" y="5023037"/>
              <a:ext cx="1561161" cy="587924"/>
            </a:xfrm>
            <a:prstGeom prst="rect">
              <a:avLst/>
            </a:prstGeom>
            <a:solidFill>
              <a:srgbClr val="F3AD3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realized effect #2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45B7C4-6A91-874E-8A65-E27D018B377C}"/>
              </a:ext>
            </a:extLst>
          </p:cNvPr>
          <p:cNvGrpSpPr/>
          <p:nvPr/>
        </p:nvGrpSpPr>
        <p:grpSpPr>
          <a:xfrm>
            <a:off x="3427018" y="2732582"/>
            <a:ext cx="6213565" cy="1614906"/>
            <a:chOff x="3004455" y="2413953"/>
            <a:chExt cx="6213565" cy="161490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5A1845A-2BC6-1749-BDB8-A4AD7A9544F2}"/>
                </a:ext>
              </a:extLst>
            </p:cNvPr>
            <p:cNvCxnSpPr>
              <a:cxnSpLocks/>
            </p:cNvCxnSpPr>
            <p:nvPr/>
          </p:nvCxnSpPr>
          <p:spPr>
            <a:xfrm>
              <a:off x="3004455" y="2413953"/>
              <a:ext cx="2351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706586-E8D0-9C41-8CC4-BC3E3D93B109}"/>
                </a:ext>
              </a:extLst>
            </p:cNvPr>
            <p:cNvCxnSpPr>
              <a:cxnSpLocks/>
            </p:cNvCxnSpPr>
            <p:nvPr/>
          </p:nvCxnSpPr>
          <p:spPr>
            <a:xfrm>
              <a:off x="6866709" y="3229564"/>
              <a:ext cx="2351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A00B9C-B237-7247-9EF3-42F6BA2D6D3E}"/>
                </a:ext>
              </a:extLst>
            </p:cNvPr>
            <p:cNvCxnSpPr>
              <a:cxnSpLocks/>
            </p:cNvCxnSpPr>
            <p:nvPr/>
          </p:nvCxnSpPr>
          <p:spPr>
            <a:xfrm>
              <a:off x="8982889" y="4028859"/>
              <a:ext cx="2351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69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6542-95DD-416C-ADED-5405B036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E71A7-4AEA-44DF-8450-9C9B77FA3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2549" y="3279571"/>
            <a:ext cx="11887200" cy="2927195"/>
          </a:xfrm>
        </p:spPr>
        <p:txBody>
          <a:bodyPr/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US" b="1" dirty="0"/>
              <a:t>Problem Space	 Key Insights           Modeling          Recommendation    Testing Plan		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B1EAB-36C0-43F8-9E27-4BB14ECD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2</a:t>
            </a:fld>
            <a:endParaRPr lang="en-US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D86ABC0D-6C65-3145-AD87-5A29908DD3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798" y="1914941"/>
            <a:ext cx="1076941" cy="1076941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7CC65CEA-D01A-8946-B276-25E982B8D4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68" y="2028722"/>
            <a:ext cx="1013663" cy="1013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FB1EE5-78A3-CB41-8124-E13D32A7D6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7" y="1914942"/>
            <a:ext cx="1076941" cy="1076941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505CAB7F-31CB-B34D-9C09-C7D3882760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9" y="1965444"/>
            <a:ext cx="1076941" cy="10769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73B215-670A-A64F-A242-E5C31BB0CC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22" y="1980770"/>
            <a:ext cx="1011113" cy="101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25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building, clock&#10;&#10;Description automatically generated">
            <a:extLst>
              <a:ext uri="{FF2B5EF4-FFF2-40B4-BE49-F238E27FC236}">
                <a16:creationId xmlns:a16="http://schemas.microsoft.com/office/drawing/2014/main" id="{C261D3FA-CBF7-7C4B-8D70-212967376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04" b="5904"/>
          <a:stretch/>
        </p:blipFill>
        <p:spPr>
          <a:xfrm>
            <a:off x="6055043" y="0"/>
            <a:ext cx="58321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86542-95DD-416C-ADED-5405B036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0"/>
            <a:ext cx="9906000" cy="90821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E71A7-4AEA-44DF-8450-9C9B77FA3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Objectives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Data &amp; Pre-Diagnostics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Model Results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Full Model Results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Cross Validation Result</a:t>
            </a:r>
          </a:p>
          <a:p>
            <a:pPr lvl="2"/>
            <a:r>
              <a:rPr lang="en-US">
                <a:solidFill>
                  <a:schemeClr val="bg1">
                    <a:lumMod val="85000"/>
                  </a:schemeClr>
                </a:solidFill>
              </a:rPr>
              <a:t>Realized Effects</a:t>
            </a:r>
            <a:endParaRPr lang="en-US" b="1">
              <a:solidFill>
                <a:schemeClr val="bg1">
                  <a:lumMod val="85000"/>
                </a:schemeClr>
              </a:solidFill>
            </a:endParaRP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/>
              <a:t>Post 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Concept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Parallel Custom Objective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Model and Helper Classes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E0276-AB00-4044-B147-EF893B0D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753" y="6458744"/>
            <a:ext cx="5998290" cy="365125"/>
          </a:xfrm>
        </p:spPr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B1EAB-36C0-43F8-9E27-4BB14ECD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0593" y="6440711"/>
            <a:ext cx="714058" cy="396875"/>
          </a:xfrm>
        </p:spPr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0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E517-5505-4693-8A9A-FD28FDE5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E6EEC-25D7-42DC-B721-CE0C5385F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>
                <a:solidFill>
                  <a:srgbClr val="007AC2"/>
                </a:solidFill>
              </a:rPr>
              <a:t>Residuals</a:t>
            </a:r>
            <a:r>
              <a:rPr lang="en-US"/>
              <a:t> (Errors)</a:t>
            </a:r>
          </a:p>
          <a:p>
            <a:pPr lvl="1">
              <a:lnSpc>
                <a:spcPct val="200000"/>
              </a:lnSpc>
            </a:pPr>
            <a:r>
              <a:rPr lang="en-US"/>
              <a:t>All residuals</a:t>
            </a:r>
          </a:p>
          <a:p>
            <a:pPr lvl="1">
              <a:lnSpc>
                <a:spcPct val="200000"/>
              </a:lnSpc>
            </a:pPr>
            <a:r>
              <a:rPr lang="en-US"/>
              <a:t>Residuals by feature values</a:t>
            </a:r>
          </a:p>
          <a:p>
            <a:pPr>
              <a:lnSpc>
                <a:spcPct val="200000"/>
              </a:lnSpc>
            </a:pPr>
            <a:r>
              <a:rPr lang="en-US">
                <a:solidFill>
                  <a:srgbClr val="007AC2"/>
                </a:solidFill>
              </a:rPr>
              <a:t>Feature Contribution</a:t>
            </a:r>
            <a:r>
              <a:rPr lang="en-US"/>
              <a:t> Visualization Tool</a:t>
            </a:r>
          </a:p>
          <a:p>
            <a:pPr>
              <a:lnSpc>
                <a:spcPct val="200000"/>
              </a:lnSpc>
            </a:pPr>
            <a:r>
              <a:rPr lang="en-US" b="1">
                <a:solidFill>
                  <a:srgbClr val="F3AD30"/>
                </a:solidFill>
              </a:rPr>
              <a:t>Error Detector Tool</a:t>
            </a:r>
            <a:r>
              <a:rPr lang="en-US"/>
              <a:t> (error investigation example)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6BDC0-7015-4AB4-AAEC-7F805730A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905B2-BBED-4FBF-B2A4-64F69538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50E21-2F26-2C4A-9AB6-ADCC9D2E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00" y="3966970"/>
            <a:ext cx="6760640" cy="24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60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Diagnostics – Residuals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88E35-8DC6-7A46-92B6-904469BD8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3226526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Full-Model Residual Distribution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en-US" altLang="zh-TW">
                <a:solidFill>
                  <a:srgbClr val="F3AD30"/>
                </a:solidFill>
              </a:rPr>
              <a:t>log</a:t>
            </a:r>
            <a:r>
              <a:rPr lang="zh-TW" altLang="en-US">
                <a:solidFill>
                  <a:srgbClr val="F3AD30"/>
                </a:solidFill>
              </a:rPr>
              <a:t> </a:t>
            </a:r>
            <a:r>
              <a:rPr lang="en-US" altLang="zh-TW">
                <a:solidFill>
                  <a:srgbClr val="F3AD30"/>
                </a:solidFill>
              </a:rPr>
              <a:t>scale</a:t>
            </a:r>
            <a:r>
              <a:rPr lang="en-US" altLang="zh-TW"/>
              <a:t>)</a:t>
            </a:r>
          </a:p>
          <a:p>
            <a:pPr>
              <a:lnSpc>
                <a:spcPct val="150000"/>
              </a:lnSpc>
            </a:pPr>
            <a:r>
              <a:rPr lang="en-US"/>
              <a:t>The model is biased, so the residual distribution is skewed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4249F-3551-1C46-9FA4-022C19A92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0885" y="966154"/>
            <a:ext cx="7471955" cy="559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2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Diagnostics – Residuals (Cont.)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23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88E35-8DC6-7A46-92B6-904469BD8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3003607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Full-Model Residual Distribution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en-US" altLang="zh-TW">
                <a:solidFill>
                  <a:srgbClr val="F3AD30"/>
                </a:solidFill>
              </a:rPr>
              <a:t>original</a:t>
            </a:r>
            <a:r>
              <a:rPr lang="zh-TW" altLang="en-US">
                <a:solidFill>
                  <a:srgbClr val="F3AD30"/>
                </a:solidFill>
              </a:rPr>
              <a:t> </a:t>
            </a:r>
            <a:r>
              <a:rPr lang="en-US" altLang="zh-TW">
                <a:solidFill>
                  <a:srgbClr val="F3AD30"/>
                </a:solidFill>
              </a:rPr>
              <a:t>scale</a:t>
            </a:r>
            <a:r>
              <a:rPr lang="en-US" altLang="zh-TW"/>
              <a:t>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4249F-3551-1C46-9FA4-022C19A92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3421" y="946381"/>
            <a:ext cx="7663965" cy="56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00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Diagnostics – Distribution by Feature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24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88E35-8DC6-7A46-92B6-904469BD8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/>
              <a:t>Residual Distribution by Feature</a:t>
            </a:r>
          </a:p>
          <a:p>
            <a:pPr marL="411163" lvl="1" indent="0">
              <a:lnSpc>
                <a:spcPct val="150000"/>
              </a:lnSpc>
              <a:buNone/>
            </a:pPr>
            <a:r>
              <a:rPr lang="en-US"/>
              <a:t>The skewed distribution has been improved from CV round 3 to round 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F8A2B0-73CB-A443-83BD-1147503D9C31}"/>
              </a:ext>
            </a:extLst>
          </p:cNvPr>
          <p:cNvGrpSpPr/>
          <p:nvPr/>
        </p:nvGrpSpPr>
        <p:grpSpPr>
          <a:xfrm>
            <a:off x="1784245" y="1940205"/>
            <a:ext cx="8318710" cy="4643475"/>
            <a:chOff x="1809155" y="1804596"/>
            <a:chExt cx="8415230" cy="45962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AF353D3-A93D-CE49-8116-0A9074D737C0}"/>
                </a:ext>
              </a:extLst>
            </p:cNvPr>
            <p:cNvGrpSpPr/>
            <p:nvPr/>
          </p:nvGrpSpPr>
          <p:grpSpPr>
            <a:xfrm>
              <a:off x="1809155" y="1804596"/>
              <a:ext cx="8415230" cy="4596204"/>
              <a:chOff x="1809155" y="1804596"/>
              <a:chExt cx="8415230" cy="459620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E902AD8-70D9-3243-AAC3-B32DD3623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09155" y="1818404"/>
                <a:ext cx="3891480" cy="458239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79225A6-73FC-4840-AB77-30E56FA71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2905" y="1804596"/>
                <a:ext cx="3891480" cy="454848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4D76AFFD-C90F-884D-A6ED-BFC1F8157EBE}"/>
                      </a:ext>
                    </a:extLst>
                  </p14:cNvPr>
                  <p14:cNvContentPartPr/>
                  <p14:nvPr/>
                </p14:nvContentPartPr>
                <p14:xfrm>
                  <a:off x="2757289" y="2986010"/>
                  <a:ext cx="204480" cy="540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4D76AFFD-C90F-884D-A6ED-BFC1F8157EB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20840" y="2918510"/>
                    <a:ext cx="277014" cy="1400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72C92B1C-69C0-B843-8873-77919BA39146}"/>
                      </a:ext>
                    </a:extLst>
                  </p14:cNvPr>
                  <p14:cNvContentPartPr/>
                  <p14:nvPr/>
                </p14:nvContentPartPr>
                <p14:xfrm>
                  <a:off x="7259054" y="2974215"/>
                  <a:ext cx="208440" cy="1440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72C92B1C-69C0-B843-8873-77919BA3914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22613" y="2902215"/>
                    <a:ext cx="280957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0288AFB-C373-424E-8839-56C790347D45}"/>
                </a:ext>
              </a:extLst>
            </p:cNvPr>
            <p:cNvSpPr/>
            <p:nvPr/>
          </p:nvSpPr>
          <p:spPr>
            <a:xfrm>
              <a:off x="2174240" y="5039360"/>
              <a:ext cx="3444240" cy="538480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004306-EDEC-4B41-8D68-990B138B55AF}"/>
                </a:ext>
              </a:extLst>
            </p:cNvPr>
            <p:cNvSpPr/>
            <p:nvPr/>
          </p:nvSpPr>
          <p:spPr>
            <a:xfrm>
              <a:off x="6719185" y="5039360"/>
              <a:ext cx="3444240" cy="538480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EEFEAE8-845E-3B41-8EA3-7683A1B0678B}"/>
                </a:ext>
              </a:extLst>
            </p:cNvPr>
            <p:cNvSpPr/>
            <p:nvPr/>
          </p:nvSpPr>
          <p:spPr>
            <a:xfrm>
              <a:off x="5943600" y="5191760"/>
              <a:ext cx="389305" cy="274320"/>
            </a:xfrm>
            <a:prstGeom prst="rightArrow">
              <a:avLst/>
            </a:prstGeom>
            <a:solidFill>
              <a:srgbClr val="FFC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73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Diagnostics – Feature Contribution Visual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25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88E35-8DC6-7A46-92B6-904469BD8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3222265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/>
              <a:t>Contribution Weight  Visualization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EST Season HD Price Contribution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Elastic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8056E-6DCF-D342-B419-887911E48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625" y="701913"/>
            <a:ext cx="7383449" cy="6140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6C4D6-9BAD-8D4C-A1BD-81B44DEA7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276" y="5073754"/>
            <a:ext cx="2430434" cy="138499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42DCB49A-AA9D-A54E-B1FC-6DD78FCCF1D5}"/>
              </a:ext>
            </a:extLst>
          </p:cNvPr>
          <p:cNvSpPr/>
          <p:nvPr/>
        </p:nvSpPr>
        <p:spPr>
          <a:xfrm>
            <a:off x="4216400" y="1249600"/>
            <a:ext cx="6532880" cy="975440"/>
          </a:xfrm>
          <a:custGeom>
            <a:avLst/>
            <a:gdLst>
              <a:gd name="connsiteX0" fmla="*/ 0 w 6532880"/>
              <a:gd name="connsiteY0" fmla="*/ 599520 h 975440"/>
              <a:gd name="connsiteX1" fmla="*/ 182880 w 6532880"/>
              <a:gd name="connsiteY1" fmla="*/ 80 h 975440"/>
              <a:gd name="connsiteX2" fmla="*/ 579120 w 6532880"/>
              <a:gd name="connsiteY2" fmla="*/ 558880 h 975440"/>
              <a:gd name="connsiteX3" fmla="*/ 2245360 w 6532880"/>
              <a:gd name="connsiteY3" fmla="*/ 853520 h 975440"/>
              <a:gd name="connsiteX4" fmla="*/ 4185920 w 6532880"/>
              <a:gd name="connsiteY4" fmla="*/ 884000 h 975440"/>
              <a:gd name="connsiteX5" fmla="*/ 6532880 w 6532880"/>
              <a:gd name="connsiteY5" fmla="*/ 975440 h 97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2880" h="975440">
                <a:moveTo>
                  <a:pt x="0" y="599520"/>
                </a:moveTo>
                <a:cubicBezTo>
                  <a:pt x="43180" y="303186"/>
                  <a:pt x="86360" y="6853"/>
                  <a:pt x="182880" y="80"/>
                </a:cubicBezTo>
                <a:cubicBezTo>
                  <a:pt x="279400" y="-6693"/>
                  <a:pt x="235373" y="416640"/>
                  <a:pt x="579120" y="558880"/>
                </a:cubicBezTo>
                <a:cubicBezTo>
                  <a:pt x="922867" y="701120"/>
                  <a:pt x="1644227" y="799333"/>
                  <a:pt x="2245360" y="853520"/>
                </a:cubicBezTo>
                <a:cubicBezTo>
                  <a:pt x="2846493" y="907707"/>
                  <a:pt x="3471333" y="863680"/>
                  <a:pt x="4185920" y="884000"/>
                </a:cubicBezTo>
                <a:cubicBezTo>
                  <a:pt x="4900507" y="904320"/>
                  <a:pt x="6124787" y="965280"/>
                  <a:pt x="6532880" y="975440"/>
                </a:cubicBezTo>
              </a:path>
            </a:pathLst>
          </a:custGeom>
          <a:ln w="19050" cap="flat" cmpd="sng" algn="ctr">
            <a:solidFill>
              <a:srgbClr val="FF7E79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B7CA4A5-3F3A-5B4B-8AE0-5D85E322978D}"/>
              </a:ext>
            </a:extLst>
          </p:cNvPr>
          <p:cNvSpPr/>
          <p:nvPr/>
        </p:nvSpPr>
        <p:spPr>
          <a:xfrm>
            <a:off x="4375070" y="3603412"/>
            <a:ext cx="5998290" cy="2562416"/>
          </a:xfrm>
          <a:custGeom>
            <a:avLst/>
            <a:gdLst>
              <a:gd name="connsiteX0" fmla="*/ 0 w 6055360"/>
              <a:gd name="connsiteY0" fmla="*/ 501228 h 2562416"/>
              <a:gd name="connsiteX1" fmla="*/ 193040 w 6055360"/>
              <a:gd name="connsiteY1" fmla="*/ 44028 h 2562416"/>
              <a:gd name="connsiteX2" fmla="*/ 467360 w 6055360"/>
              <a:gd name="connsiteY2" fmla="*/ 1466428 h 2562416"/>
              <a:gd name="connsiteX3" fmla="*/ 843280 w 6055360"/>
              <a:gd name="connsiteY3" fmla="*/ 2096348 h 2562416"/>
              <a:gd name="connsiteX4" fmla="*/ 1493520 w 6055360"/>
              <a:gd name="connsiteY4" fmla="*/ 2523068 h 2562416"/>
              <a:gd name="connsiteX5" fmla="*/ 3200400 w 6055360"/>
              <a:gd name="connsiteY5" fmla="*/ 2543388 h 2562416"/>
              <a:gd name="connsiteX6" fmla="*/ 6055360 w 6055360"/>
              <a:gd name="connsiteY6" fmla="*/ 2553548 h 256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55360" h="2562416">
                <a:moveTo>
                  <a:pt x="0" y="501228"/>
                </a:moveTo>
                <a:cubicBezTo>
                  <a:pt x="57573" y="192194"/>
                  <a:pt x="115147" y="-116839"/>
                  <a:pt x="193040" y="44028"/>
                </a:cubicBezTo>
                <a:cubicBezTo>
                  <a:pt x="270933" y="204895"/>
                  <a:pt x="358987" y="1124375"/>
                  <a:pt x="467360" y="1466428"/>
                </a:cubicBezTo>
                <a:cubicBezTo>
                  <a:pt x="575733" y="1808481"/>
                  <a:pt x="672253" y="1920241"/>
                  <a:pt x="843280" y="2096348"/>
                </a:cubicBezTo>
                <a:cubicBezTo>
                  <a:pt x="1014307" y="2272455"/>
                  <a:pt x="1100667" y="2448561"/>
                  <a:pt x="1493520" y="2523068"/>
                </a:cubicBezTo>
                <a:cubicBezTo>
                  <a:pt x="1886373" y="2597575"/>
                  <a:pt x="3200400" y="2543388"/>
                  <a:pt x="3200400" y="2543388"/>
                </a:cubicBezTo>
                <a:lnTo>
                  <a:pt x="6055360" y="2553548"/>
                </a:lnTo>
              </a:path>
            </a:pathLst>
          </a:custGeom>
          <a:noFill/>
          <a:ln w="19050">
            <a:solidFill>
              <a:srgbClr val="FF7E79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7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A9016-DDE4-0D4A-99E0-ABCA32535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185" b="76962"/>
          <a:stretch/>
        </p:blipFill>
        <p:spPr>
          <a:xfrm>
            <a:off x="8512255" y="817164"/>
            <a:ext cx="2678879" cy="167819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FB1AC1-32CE-9C41-97E6-C8F8CADA4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Cross-validation Results Investigation Example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Result visual from model fitting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>
                <a:solidFill>
                  <a:srgbClr val="007AC2"/>
                </a:solidFill>
              </a:rPr>
              <a:t>Forecast </a:t>
            </a:r>
            <a:r>
              <a:rPr lang="en-US"/>
              <a:t>went haywire in </a:t>
            </a:r>
            <a:r>
              <a:rPr lang="en-US">
                <a:solidFill>
                  <a:srgbClr val="007AC2"/>
                </a:solidFill>
              </a:rPr>
              <a:t>CV round 5 </a:t>
            </a:r>
            <a:r>
              <a:rPr lang="en-US"/>
              <a:t>of </a:t>
            </a:r>
            <a:r>
              <a:rPr lang="en-US">
                <a:solidFill>
                  <a:srgbClr val="007AC2"/>
                </a:solidFill>
              </a:rPr>
              <a:t>The Big Bang Theory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F19032C-CFC2-9D4A-B8E0-C73A4C1F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Diagnostics Investigation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929A97-0428-DA46-8ACA-0A1E1C2F4F4A}"/>
              </a:ext>
            </a:extLst>
          </p:cNvPr>
          <p:cNvGrpSpPr/>
          <p:nvPr/>
        </p:nvGrpSpPr>
        <p:grpSpPr>
          <a:xfrm>
            <a:off x="668347" y="2404311"/>
            <a:ext cx="10624493" cy="4054433"/>
            <a:chOff x="466100" y="2008910"/>
            <a:chExt cx="11060882" cy="42810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510970-B5B6-984B-A127-41199A6D1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299"/>
            <a:stretch/>
          </p:blipFill>
          <p:spPr>
            <a:xfrm>
              <a:off x="466100" y="2132298"/>
              <a:ext cx="10954999" cy="396965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A37F6F-E1AF-974C-A635-25157A67E4BB}"/>
                </a:ext>
              </a:extLst>
            </p:cNvPr>
            <p:cNvSpPr/>
            <p:nvPr/>
          </p:nvSpPr>
          <p:spPr>
            <a:xfrm>
              <a:off x="466100" y="2008910"/>
              <a:ext cx="11060882" cy="4281054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F0BBCD-F32A-D24C-A3EC-99A27EEB7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165" t="48379" r="30144" b="27444"/>
            <a:stretch/>
          </p:blipFill>
          <p:spPr>
            <a:xfrm>
              <a:off x="7495309" y="2286000"/>
              <a:ext cx="623455" cy="1787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79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27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B61926-C177-454B-AFAC-93615953A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" y="908210"/>
            <a:ext cx="10682931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/>
              <a:t>Error Source Detector</a:t>
            </a:r>
            <a:r>
              <a:rPr lang="en-US"/>
              <a:t> Overview: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i="1">
                <a:solidFill>
                  <a:srgbClr val="007AC2"/>
                </a:solidFill>
              </a:rPr>
              <a:t>Changes in Residuals</a:t>
            </a:r>
            <a:r>
              <a:rPr lang="en-US" i="1"/>
              <a:t> (Error Changes) </a:t>
            </a:r>
            <a:r>
              <a:rPr lang="en-US"/>
              <a:t>vs. </a:t>
            </a:r>
            <a:r>
              <a:rPr lang="en-US" i="1">
                <a:solidFill>
                  <a:srgbClr val="007AC2"/>
                </a:solidFill>
              </a:rPr>
              <a:t>Changes in Feature Contribution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Features are marked in different colors</a:t>
            </a:r>
          </a:p>
        </p:txBody>
      </p:sp>
      <p:sp>
        <p:nvSpPr>
          <p:cNvPr id="15" name="Title 10">
            <a:extLst>
              <a:ext uri="{FF2B5EF4-FFF2-40B4-BE49-F238E27FC236}">
                <a16:creationId xmlns:a16="http://schemas.microsoft.com/office/drawing/2014/main" id="{C3457598-FA0C-6049-BBAD-9FBA6636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0"/>
            <a:ext cx="9906000" cy="908210"/>
          </a:xfrm>
        </p:spPr>
        <p:txBody>
          <a:bodyPr/>
          <a:lstStyle/>
          <a:p>
            <a:r>
              <a:rPr lang="en-US"/>
              <a:t>Post Diagnostics – Error Source Detector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6C1F91-5F26-C143-B8ED-03A80DCE4D57}"/>
              </a:ext>
            </a:extLst>
          </p:cNvPr>
          <p:cNvGrpSpPr/>
          <p:nvPr/>
        </p:nvGrpSpPr>
        <p:grpSpPr>
          <a:xfrm>
            <a:off x="1149801" y="2471056"/>
            <a:ext cx="9587598" cy="4053001"/>
            <a:chOff x="1095187" y="1975272"/>
            <a:chExt cx="10354860" cy="44834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4EECF9-522F-214E-A30C-521A6E446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00"/>
            <a:stretch/>
          </p:blipFill>
          <p:spPr>
            <a:xfrm>
              <a:off x="1095187" y="1975272"/>
              <a:ext cx="8131941" cy="448347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8D85B5-279A-404E-A036-A8FBC7E5D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6235" y="2014397"/>
              <a:ext cx="2413812" cy="2058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1434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Investigation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560A1E-1453-864C-A17A-ECB412B7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Select data points according to CV results investigation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>
                <a:solidFill>
                  <a:srgbClr val="007AC2"/>
                </a:solidFill>
              </a:rPr>
              <a:t>EST Season Price</a:t>
            </a:r>
            <a:r>
              <a:rPr lang="en-US"/>
              <a:t> in </a:t>
            </a:r>
            <a:r>
              <a:rPr lang="en-US">
                <a:solidFill>
                  <a:srgbClr val="007AC2"/>
                </a:solidFill>
              </a:rPr>
              <a:t>Season 11</a:t>
            </a:r>
            <a:r>
              <a:rPr lang="en-US" b="1"/>
              <a:t> </a:t>
            </a:r>
            <a:r>
              <a:rPr lang="en-US"/>
              <a:t>contributes the most to residual changes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F83CCB-AC80-A444-AE02-A47C7518703E}"/>
              </a:ext>
            </a:extLst>
          </p:cNvPr>
          <p:cNvGrpSpPr/>
          <p:nvPr/>
        </p:nvGrpSpPr>
        <p:grpSpPr>
          <a:xfrm>
            <a:off x="796607" y="1981201"/>
            <a:ext cx="10611622" cy="4568368"/>
            <a:chOff x="641561" y="1804016"/>
            <a:chExt cx="10800618" cy="42694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9AC5701-D329-A549-9460-02C30FF89521}"/>
                </a:ext>
              </a:extLst>
            </p:cNvPr>
            <p:cNvGrpSpPr/>
            <p:nvPr/>
          </p:nvGrpSpPr>
          <p:grpSpPr>
            <a:xfrm>
              <a:off x="641561" y="1804016"/>
              <a:ext cx="8300681" cy="4269466"/>
              <a:chOff x="609355" y="1862249"/>
              <a:chExt cx="8300681" cy="426946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5A0D0F4-64B5-434A-9DA3-F016D36C70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09355" y="1862249"/>
                <a:ext cx="8300681" cy="426946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D70457D0-6B77-CC4B-BA4A-02C37E8C4BFF}"/>
                      </a:ext>
                    </a:extLst>
                  </p14:cNvPr>
                  <p14:cNvContentPartPr/>
                  <p14:nvPr/>
                </p14:nvContentPartPr>
                <p14:xfrm>
                  <a:off x="7930825" y="3987188"/>
                  <a:ext cx="193680" cy="3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D70457D0-6B77-CC4B-BA4A-02C37E8C4BF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894213" y="3921733"/>
                    <a:ext cx="266539" cy="1341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143505B-F649-BE4A-9E94-ECCEE1770AE1}"/>
                      </a:ext>
                    </a:extLst>
                  </p14:cNvPr>
                  <p14:cNvContentPartPr/>
                  <p14:nvPr/>
                </p14:nvContentPartPr>
                <p14:xfrm>
                  <a:off x="6278069" y="4272020"/>
                  <a:ext cx="798480" cy="421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143505B-F649-BE4A-9E94-ECCEE1770AE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41425" y="4204628"/>
                    <a:ext cx="871402" cy="17656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7F550E-E6E8-8141-8751-66F5D0300A49}"/>
                </a:ext>
              </a:extLst>
            </p:cNvPr>
            <p:cNvGrpSpPr/>
            <p:nvPr/>
          </p:nvGrpSpPr>
          <p:grpSpPr>
            <a:xfrm>
              <a:off x="8989442" y="1804016"/>
              <a:ext cx="2452737" cy="2104606"/>
              <a:chOff x="8989442" y="1519929"/>
              <a:chExt cx="2452737" cy="210460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8CA510-F604-4111-A6C5-8E876E0BF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989442" y="1519929"/>
                <a:ext cx="2452737" cy="2104606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21982C11-5D6B-5B44-B7C2-60595814066B}"/>
                      </a:ext>
                    </a:extLst>
                  </p14:cNvPr>
                  <p14:cNvContentPartPr/>
                  <p14:nvPr/>
                </p14:nvContentPartPr>
                <p14:xfrm>
                  <a:off x="9744360" y="1923251"/>
                  <a:ext cx="196560" cy="151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21982C11-5D6B-5B44-B7C2-60595814066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707688" y="1856051"/>
                    <a:ext cx="269537" cy="1491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A526FA1-9318-AB48-85A3-2024A49241C2}"/>
                      </a:ext>
                    </a:extLst>
                  </p14:cNvPr>
                  <p14:cNvContentPartPr/>
                  <p14:nvPr/>
                </p14:nvContentPartPr>
                <p14:xfrm>
                  <a:off x="9767400" y="2715611"/>
                  <a:ext cx="1065240" cy="442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A526FA1-9318-AB48-85A3-2024A49241C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730743" y="2648520"/>
                    <a:ext cx="1138187" cy="178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D0B6F1F4-5141-154C-9F66-0B749A3DC643}"/>
                      </a:ext>
                    </a:extLst>
                  </p14:cNvPr>
                  <p14:cNvContentPartPr/>
                  <p14:nvPr/>
                </p14:nvContentPartPr>
                <p14:xfrm>
                  <a:off x="9769200" y="3478091"/>
                  <a:ext cx="393840" cy="295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D0B6F1F4-5141-154C-9F66-0B749A3DC64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732530" y="3411000"/>
                    <a:ext cx="466814" cy="16336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ACEA393-2AC5-8B4D-993A-E3A77C2C62E8}"/>
              </a:ext>
            </a:extLst>
          </p:cNvPr>
          <p:cNvSpPr/>
          <p:nvPr/>
        </p:nvSpPr>
        <p:spPr>
          <a:xfrm>
            <a:off x="8599360" y="4176150"/>
            <a:ext cx="180109" cy="178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94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Investigation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29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EE21D86-949F-ED4E-9B59-1E9550473CE0}"/>
              </a:ext>
            </a:extLst>
          </p:cNvPr>
          <p:cNvSpPr txBox="1">
            <a:spLocks/>
          </p:cNvSpPr>
          <p:nvPr/>
        </p:nvSpPr>
        <p:spPr>
          <a:xfrm>
            <a:off x="56753" y="6458744"/>
            <a:ext cx="599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0BF7582-5525-774D-8069-45B726A2943E}"/>
              </a:ext>
            </a:extLst>
          </p:cNvPr>
          <p:cNvSpPr txBox="1">
            <a:spLocks/>
          </p:cNvSpPr>
          <p:nvPr/>
        </p:nvSpPr>
        <p:spPr>
          <a:xfrm>
            <a:off x="11090593" y="6440711"/>
            <a:ext cx="714058" cy="396875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8AB62D3E-5F02-4AF3-85EF-734BA2DAF6A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774EE1-4B78-264E-A179-A1EFBE18D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All feature contribution changes for </a:t>
            </a:r>
            <a:r>
              <a:rPr lang="en-US" i="1"/>
              <a:t>The Big Bang Theory Season 11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/>
              <a:t>	Ranked #1: </a:t>
            </a:r>
            <a:r>
              <a:rPr lang="en-US" b="1"/>
              <a:t>EST Season HD Price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8EFBF-75D7-CB46-9FFE-837B2EB3F81B}"/>
              </a:ext>
            </a:extLst>
          </p:cNvPr>
          <p:cNvGrpSpPr/>
          <p:nvPr/>
        </p:nvGrpSpPr>
        <p:grpSpPr>
          <a:xfrm>
            <a:off x="894817" y="2103649"/>
            <a:ext cx="10320451" cy="4444329"/>
            <a:chOff x="771990" y="1816420"/>
            <a:chExt cx="10927250" cy="41940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19BAC6-3753-9847-9D8D-02E8658D0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1106" y="1816420"/>
              <a:ext cx="2818134" cy="242359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6D8F90-666F-8D48-9390-C48F4BD123B7}"/>
                </a:ext>
              </a:extLst>
            </p:cNvPr>
            <p:cNvGrpSpPr/>
            <p:nvPr/>
          </p:nvGrpSpPr>
          <p:grpSpPr>
            <a:xfrm>
              <a:off x="771990" y="1816420"/>
              <a:ext cx="8109116" cy="4194050"/>
              <a:chOff x="355853" y="1755740"/>
              <a:chExt cx="8109116" cy="41940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6A42523-E867-244D-95F4-01AE3BFFE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5853" y="1755740"/>
                <a:ext cx="8109116" cy="4194050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71A183B-03C0-3F47-AFF2-D8CFD4E9F9FE}"/>
                      </a:ext>
                    </a:extLst>
                  </p14:cNvPr>
                  <p14:cNvContentPartPr/>
                  <p14:nvPr/>
                </p14:nvContentPartPr>
                <p14:xfrm>
                  <a:off x="4143752" y="2195683"/>
                  <a:ext cx="781560" cy="122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71A183B-03C0-3F47-AFF2-D8CFD4E9F9F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105646" y="2127683"/>
                    <a:ext cx="857392" cy="1479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D00A6F4-83FC-A54B-892E-921B2D28A33A}"/>
              </a:ext>
            </a:extLst>
          </p:cNvPr>
          <p:cNvSpPr/>
          <p:nvPr/>
        </p:nvSpPr>
        <p:spPr>
          <a:xfrm>
            <a:off x="4243090" y="2340985"/>
            <a:ext cx="180109" cy="178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3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building, clock&#10;&#10;Description automatically generated">
            <a:extLst>
              <a:ext uri="{FF2B5EF4-FFF2-40B4-BE49-F238E27FC236}">
                <a16:creationId xmlns:a16="http://schemas.microsoft.com/office/drawing/2014/main" id="{C261D3FA-CBF7-7C4B-8D70-212967376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04" b="5904"/>
          <a:stretch/>
        </p:blipFill>
        <p:spPr>
          <a:xfrm>
            <a:off x="6055043" y="0"/>
            <a:ext cx="58321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86542-95DD-416C-ADED-5405B036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0"/>
            <a:ext cx="9906000" cy="90821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E71A7-4AEA-44DF-8450-9C9B77FA3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/>
              <a:t>Objectives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Data &amp; Pre-Diagnostics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Model Results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Full Model Results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Cross Validation Result</a:t>
            </a:r>
          </a:p>
          <a:p>
            <a:pPr lvl="2"/>
            <a:r>
              <a:rPr lang="en-US">
                <a:solidFill>
                  <a:schemeClr val="bg1">
                    <a:lumMod val="85000"/>
                  </a:schemeClr>
                </a:solidFill>
              </a:rPr>
              <a:t>Realized Effects</a:t>
            </a:r>
            <a:endParaRPr lang="en-US" b="1">
              <a:solidFill>
                <a:schemeClr val="bg1">
                  <a:lumMod val="85000"/>
                </a:schemeClr>
              </a:solidFill>
            </a:endParaRP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Post 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Concept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Parallel Custom Objective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Model and Helper Classes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E0276-AB00-4044-B147-EF893B0D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753" y="6458744"/>
            <a:ext cx="5998290" cy="365125"/>
          </a:xfrm>
        </p:spPr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B1EAB-36C0-43F8-9E27-4BB14ECD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0593" y="6440711"/>
            <a:ext cx="714058" cy="396875"/>
          </a:xfrm>
        </p:spPr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3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Investigation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12BB07-C39E-485A-947B-A674CB418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203" y="4988287"/>
            <a:ext cx="1988314" cy="14704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369B11-C85A-B645-BC8E-C704C7A79394}"/>
                  </a:ext>
                </a:extLst>
              </p14:cNvPr>
              <p14:cNvContentPartPr/>
              <p14:nvPr/>
            </p14:nvContentPartPr>
            <p14:xfrm>
              <a:off x="10157189" y="6319465"/>
              <a:ext cx="717840" cy="3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369B11-C85A-B645-BC8E-C704C7A793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21189" y="6247465"/>
                <a:ext cx="789480" cy="1756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22D461-1524-0B43-9BBE-977A49DE9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r>
              <a:rPr lang="en-US" dirty="0"/>
              <a:t>Ranked #1: </a:t>
            </a:r>
            <a:r>
              <a:rPr lang="en-US" b="1" dirty="0"/>
              <a:t>EST Season HD Price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407281-3E45-AA41-8AA6-696312F5DF8C}"/>
              </a:ext>
            </a:extLst>
          </p:cNvPr>
          <p:cNvGrpSpPr/>
          <p:nvPr/>
        </p:nvGrpSpPr>
        <p:grpSpPr>
          <a:xfrm>
            <a:off x="448588" y="1355585"/>
            <a:ext cx="10367787" cy="5114903"/>
            <a:chOff x="448588" y="1355585"/>
            <a:chExt cx="10367787" cy="51149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6894B8-E6E0-4F8F-A898-B191548A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588" y="1409137"/>
              <a:ext cx="10367787" cy="491032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42C741-A4CA-074B-8019-0667A8CB4578}"/>
                </a:ext>
              </a:extLst>
            </p:cNvPr>
            <p:cNvSpPr/>
            <p:nvPr/>
          </p:nvSpPr>
          <p:spPr>
            <a:xfrm>
              <a:off x="619620" y="1355585"/>
              <a:ext cx="8939933" cy="5114903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25561D-132D-674B-99B3-A16453B90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077" t="3564" r="68839" b="33698"/>
            <a:stretch/>
          </p:blipFill>
          <p:spPr>
            <a:xfrm>
              <a:off x="2841172" y="1600200"/>
              <a:ext cx="838200" cy="3080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660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Investigation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31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EE21D86-949F-ED4E-9B59-1E9550473CE0}"/>
              </a:ext>
            </a:extLst>
          </p:cNvPr>
          <p:cNvSpPr txBox="1">
            <a:spLocks/>
          </p:cNvSpPr>
          <p:nvPr/>
        </p:nvSpPr>
        <p:spPr>
          <a:xfrm>
            <a:off x="56753" y="6458744"/>
            <a:ext cx="599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0BF7582-5525-774D-8069-45B726A2943E}"/>
              </a:ext>
            </a:extLst>
          </p:cNvPr>
          <p:cNvSpPr txBox="1">
            <a:spLocks/>
          </p:cNvSpPr>
          <p:nvPr/>
        </p:nvSpPr>
        <p:spPr>
          <a:xfrm>
            <a:off x="11090593" y="6440711"/>
            <a:ext cx="714058" cy="396875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8AB62D3E-5F02-4AF3-85EF-734BA2DAF6A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774EE1-4B78-264E-A179-A1EFBE18D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All feature contribution changes for </a:t>
            </a:r>
            <a:r>
              <a:rPr lang="en-US" i="1"/>
              <a:t>The Big Bang Theory Season 11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/>
              <a:t>	Ranked #2: </a:t>
            </a:r>
            <a:r>
              <a:rPr lang="en-US" b="1"/>
              <a:t>Lifecycle Qualifier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381C45-3839-234A-98BE-7D2035ED2D8B}"/>
              </a:ext>
            </a:extLst>
          </p:cNvPr>
          <p:cNvGrpSpPr/>
          <p:nvPr/>
        </p:nvGrpSpPr>
        <p:grpSpPr>
          <a:xfrm>
            <a:off x="684925" y="1984917"/>
            <a:ext cx="10740235" cy="4239188"/>
            <a:chOff x="771990" y="1816420"/>
            <a:chExt cx="10927250" cy="40847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19BAC6-3753-9847-9D8D-02E8658D0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1106" y="1816420"/>
              <a:ext cx="2818134" cy="242359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6D8F90-666F-8D48-9390-C48F4BD123B7}"/>
                </a:ext>
              </a:extLst>
            </p:cNvPr>
            <p:cNvGrpSpPr/>
            <p:nvPr/>
          </p:nvGrpSpPr>
          <p:grpSpPr>
            <a:xfrm>
              <a:off x="771990" y="1925711"/>
              <a:ext cx="8109116" cy="3975468"/>
              <a:chOff x="355853" y="1865031"/>
              <a:chExt cx="8109116" cy="397546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6A42523-E867-244D-95F4-01AE3BFFE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5853" y="1865031"/>
                <a:ext cx="8109116" cy="3975468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71A183B-03C0-3F47-AFF2-D8CFD4E9F9FE}"/>
                      </a:ext>
                    </a:extLst>
                  </p14:cNvPr>
                  <p14:cNvContentPartPr/>
                  <p14:nvPr/>
                </p14:nvContentPartPr>
                <p14:xfrm>
                  <a:off x="4143752" y="4201314"/>
                  <a:ext cx="781560" cy="122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71A183B-03C0-3F47-AFF2-D8CFD4E9F9F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107145" y="4131371"/>
                    <a:ext cx="854408" cy="15177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D00A6F4-83FC-A54B-892E-921B2D28A33A}"/>
              </a:ext>
            </a:extLst>
          </p:cNvPr>
          <p:cNvSpPr/>
          <p:nvPr/>
        </p:nvSpPr>
        <p:spPr>
          <a:xfrm>
            <a:off x="4162911" y="4315592"/>
            <a:ext cx="180109" cy="178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4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A0EF7D3-94F5-604D-B365-9A82571C22A8}"/>
              </a:ext>
            </a:extLst>
          </p:cNvPr>
          <p:cNvGrpSpPr/>
          <p:nvPr/>
        </p:nvGrpSpPr>
        <p:grpSpPr>
          <a:xfrm>
            <a:off x="403029" y="1214070"/>
            <a:ext cx="10687564" cy="5114903"/>
            <a:chOff x="403029" y="1214070"/>
            <a:chExt cx="10687564" cy="51149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45C333-B645-4783-95F4-048CF6613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594"/>
            <a:stretch/>
          </p:blipFill>
          <p:spPr>
            <a:xfrm>
              <a:off x="403029" y="1311621"/>
              <a:ext cx="10687564" cy="496557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BFFF31-CDA5-754B-8C39-227B744BF880}"/>
                </a:ext>
              </a:extLst>
            </p:cNvPr>
            <p:cNvSpPr/>
            <p:nvPr/>
          </p:nvSpPr>
          <p:spPr>
            <a:xfrm>
              <a:off x="674049" y="1214070"/>
              <a:ext cx="8939933" cy="5114903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CD1A8B-C6C1-9449-AFDA-84E304709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57" t="29969" r="69235" b="25132"/>
            <a:stretch/>
          </p:blipFill>
          <p:spPr>
            <a:xfrm>
              <a:off x="2899317" y="1470548"/>
              <a:ext cx="791737" cy="307915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Investigation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32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A1F6D2-CAD1-D946-B8A4-D7A56DFEE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r>
              <a:rPr lang="en-US"/>
              <a:t>Ranked #2: </a:t>
            </a:r>
            <a:r>
              <a:rPr lang="en-US" b="1"/>
              <a:t>Lifecycle Qualifier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EEAFDA-E5AC-7B4D-B907-5CD5587088E9}"/>
              </a:ext>
            </a:extLst>
          </p:cNvPr>
          <p:cNvGrpSpPr/>
          <p:nvPr/>
        </p:nvGrpSpPr>
        <p:grpSpPr>
          <a:xfrm>
            <a:off x="9534617" y="4853088"/>
            <a:ext cx="2138787" cy="1587623"/>
            <a:chOff x="9534617" y="4853088"/>
            <a:chExt cx="2138787" cy="15876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1027B6-7904-42D9-BAD7-7DEFD4A46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0" r="79378" b="76850"/>
            <a:stretch/>
          </p:blipFill>
          <p:spPr>
            <a:xfrm>
              <a:off x="9534617" y="4853088"/>
              <a:ext cx="2138787" cy="158762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3E7F5A5-9001-9C42-9E13-3CCEEED4F584}"/>
                    </a:ext>
                  </a:extLst>
                </p14:cNvPr>
                <p14:cNvContentPartPr/>
                <p14:nvPr/>
              </p14:nvContentPartPr>
              <p14:xfrm>
                <a:off x="10196793" y="6312953"/>
                <a:ext cx="717840" cy="3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3E7F5A5-9001-9C42-9E13-3CCEEED4F5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0793" y="6240953"/>
                  <a:ext cx="789480" cy="17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5239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Investigation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33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EE21D86-949F-ED4E-9B59-1E9550473CE0}"/>
              </a:ext>
            </a:extLst>
          </p:cNvPr>
          <p:cNvSpPr txBox="1">
            <a:spLocks/>
          </p:cNvSpPr>
          <p:nvPr/>
        </p:nvSpPr>
        <p:spPr>
          <a:xfrm>
            <a:off x="56753" y="6458744"/>
            <a:ext cx="599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0BF7582-5525-774D-8069-45B726A2943E}"/>
              </a:ext>
            </a:extLst>
          </p:cNvPr>
          <p:cNvSpPr txBox="1">
            <a:spLocks/>
          </p:cNvSpPr>
          <p:nvPr/>
        </p:nvSpPr>
        <p:spPr>
          <a:xfrm>
            <a:off x="11090593" y="6440711"/>
            <a:ext cx="714058" cy="396875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8AB62D3E-5F02-4AF3-85EF-734BA2DAF6A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774EE1-4B78-264E-A179-A1EFBE18D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All feature contribution changes for </a:t>
            </a:r>
            <a:r>
              <a:rPr lang="en-US" i="1"/>
              <a:t>The Big Bang Theory Season 11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/>
              <a:t>	Ranked #3: </a:t>
            </a:r>
            <a:r>
              <a:rPr lang="en-US" b="1"/>
              <a:t>Fiscal Year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7F5EB2-E7A9-EB4D-8C3C-D730215F8168}"/>
              </a:ext>
            </a:extLst>
          </p:cNvPr>
          <p:cNvGrpSpPr/>
          <p:nvPr/>
        </p:nvGrpSpPr>
        <p:grpSpPr>
          <a:xfrm>
            <a:off x="754311" y="2085277"/>
            <a:ext cx="10601463" cy="4210679"/>
            <a:chOff x="771990" y="1816420"/>
            <a:chExt cx="10927250" cy="41755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19BAC6-3753-9847-9D8D-02E8658D0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1106" y="1816420"/>
              <a:ext cx="2818134" cy="242359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6D8F90-666F-8D48-9390-C48F4BD123B7}"/>
                </a:ext>
              </a:extLst>
            </p:cNvPr>
            <p:cNvGrpSpPr/>
            <p:nvPr/>
          </p:nvGrpSpPr>
          <p:grpSpPr>
            <a:xfrm>
              <a:off x="771990" y="1834901"/>
              <a:ext cx="8109116" cy="4157087"/>
              <a:chOff x="355853" y="1774221"/>
              <a:chExt cx="8109116" cy="415708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6A42523-E867-244D-95F4-01AE3BFFE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5853" y="1774221"/>
                <a:ext cx="8109116" cy="4157087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71A183B-03C0-3F47-AFF2-D8CFD4E9F9FE}"/>
                      </a:ext>
                    </a:extLst>
                  </p14:cNvPr>
                  <p14:cNvContentPartPr/>
                  <p14:nvPr/>
                </p14:nvContentPartPr>
                <p14:xfrm>
                  <a:off x="4143752" y="4354683"/>
                  <a:ext cx="781560" cy="122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71A183B-03C0-3F47-AFF2-D8CFD4E9F9F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106659" y="4282683"/>
                    <a:ext cx="855376" cy="155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D00A6F4-83FC-A54B-892E-921B2D28A33A}"/>
              </a:ext>
            </a:extLst>
          </p:cNvPr>
          <p:cNvSpPr/>
          <p:nvPr/>
        </p:nvSpPr>
        <p:spPr>
          <a:xfrm>
            <a:off x="4180085" y="4456767"/>
            <a:ext cx="180109" cy="178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20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8229437-F56E-3B4A-9C51-6D14265E82B8}"/>
              </a:ext>
            </a:extLst>
          </p:cNvPr>
          <p:cNvGrpSpPr/>
          <p:nvPr/>
        </p:nvGrpSpPr>
        <p:grpSpPr>
          <a:xfrm>
            <a:off x="292519" y="1230028"/>
            <a:ext cx="10695319" cy="5094363"/>
            <a:chOff x="292519" y="1230028"/>
            <a:chExt cx="10695319" cy="50943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8F4C06-70C8-4BA9-A417-BF8FE5C1D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810"/>
            <a:stretch/>
          </p:blipFill>
          <p:spPr>
            <a:xfrm>
              <a:off x="292519" y="1319029"/>
              <a:ext cx="10695319" cy="49507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903AE0-7871-C249-BEAE-53F48F8AD65C}"/>
                </a:ext>
              </a:extLst>
            </p:cNvPr>
            <p:cNvSpPr/>
            <p:nvPr/>
          </p:nvSpPr>
          <p:spPr>
            <a:xfrm>
              <a:off x="583208" y="1230028"/>
              <a:ext cx="8939933" cy="5094363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3C6789-36B5-1247-BDEF-BD28ED151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31" t="30362" r="69267" b="24760"/>
            <a:stretch/>
          </p:blipFill>
          <p:spPr>
            <a:xfrm>
              <a:off x="2787805" y="1494263"/>
              <a:ext cx="791736" cy="307773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Investigation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34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160401-FB48-6B49-9076-1B64A379D67F}"/>
              </a:ext>
            </a:extLst>
          </p:cNvPr>
          <p:cNvGrpSpPr/>
          <p:nvPr/>
        </p:nvGrpSpPr>
        <p:grpSpPr>
          <a:xfrm>
            <a:off x="9406931" y="4922242"/>
            <a:ext cx="2172378" cy="1597981"/>
            <a:chOff x="9406931" y="4922242"/>
            <a:chExt cx="2172378" cy="15979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B39FBA-4660-4722-B9B0-742E9AAA2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" r="79093" b="76699"/>
            <a:stretch/>
          </p:blipFill>
          <p:spPr>
            <a:xfrm>
              <a:off x="9406931" y="4922242"/>
              <a:ext cx="2172378" cy="159798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6195108-27F3-CB42-B001-F8CE9C5A8D45}"/>
                    </a:ext>
                  </a:extLst>
                </p14:cNvPr>
                <p14:cNvContentPartPr/>
                <p14:nvPr/>
              </p14:nvContentPartPr>
              <p14:xfrm>
                <a:off x="10075770" y="6380188"/>
                <a:ext cx="71784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6195108-27F3-CB42-B001-F8CE9C5A8D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39770" y="6308188"/>
                  <a:ext cx="789480" cy="175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AA35F5-0940-7D47-8315-F6164E9E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r>
              <a:rPr lang="en-US"/>
              <a:t>Ranked #3: </a:t>
            </a:r>
            <a:r>
              <a:rPr lang="en-US" b="1"/>
              <a:t>Fiscal Year</a:t>
            </a:r>
          </a:p>
        </p:txBody>
      </p:sp>
    </p:spTree>
    <p:extLst>
      <p:ext uri="{BB962C8B-B14F-4D97-AF65-F5344CB8AC3E}">
        <p14:creationId xmlns:p14="http://schemas.microsoft.com/office/powerpoint/2010/main" val="285733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Investigation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35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EE21D86-949F-ED4E-9B59-1E9550473CE0}"/>
              </a:ext>
            </a:extLst>
          </p:cNvPr>
          <p:cNvSpPr txBox="1">
            <a:spLocks/>
          </p:cNvSpPr>
          <p:nvPr/>
        </p:nvSpPr>
        <p:spPr>
          <a:xfrm>
            <a:off x="56753" y="6458744"/>
            <a:ext cx="599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0BF7582-5525-774D-8069-45B726A2943E}"/>
              </a:ext>
            </a:extLst>
          </p:cNvPr>
          <p:cNvSpPr txBox="1">
            <a:spLocks/>
          </p:cNvSpPr>
          <p:nvPr/>
        </p:nvSpPr>
        <p:spPr>
          <a:xfrm>
            <a:off x="11090593" y="6440711"/>
            <a:ext cx="714058" cy="396875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8AB62D3E-5F02-4AF3-85EF-734BA2DAF6A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774EE1-4B78-264E-A179-A1EFBE18D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All feature contribution changes for </a:t>
            </a:r>
            <a:r>
              <a:rPr lang="en-US" i="1"/>
              <a:t>The Big Bang Theory Season 11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/>
              <a:t>	Ranked #4: </a:t>
            </a:r>
            <a:r>
              <a:rPr lang="en-US" b="1"/>
              <a:t>EST Season SD Price</a:t>
            </a:r>
            <a:endParaRPr lang="en-US" b="1" i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EFD619-EAEA-7D46-BCFF-4B2B9DDBB91D}"/>
              </a:ext>
            </a:extLst>
          </p:cNvPr>
          <p:cNvGrpSpPr/>
          <p:nvPr/>
        </p:nvGrpSpPr>
        <p:grpSpPr>
          <a:xfrm>
            <a:off x="771990" y="2284764"/>
            <a:ext cx="10927250" cy="4177837"/>
            <a:chOff x="771990" y="1816420"/>
            <a:chExt cx="10927250" cy="41778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19BAC6-3753-9847-9D8D-02E8658D0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1106" y="1816420"/>
              <a:ext cx="2818134" cy="242359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6D8F90-666F-8D48-9390-C48F4BD123B7}"/>
                </a:ext>
              </a:extLst>
            </p:cNvPr>
            <p:cNvGrpSpPr/>
            <p:nvPr/>
          </p:nvGrpSpPr>
          <p:grpSpPr>
            <a:xfrm>
              <a:off x="771990" y="1832633"/>
              <a:ext cx="8109116" cy="4161624"/>
              <a:chOff x="355853" y="1771953"/>
              <a:chExt cx="8109116" cy="416162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6A42523-E867-244D-95F4-01AE3BFFE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5853" y="1771953"/>
                <a:ext cx="8109116" cy="416162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71A183B-03C0-3F47-AFF2-D8CFD4E9F9FE}"/>
                      </a:ext>
                    </a:extLst>
                  </p14:cNvPr>
                  <p14:cNvContentPartPr/>
                  <p14:nvPr/>
                </p14:nvContentPartPr>
                <p14:xfrm>
                  <a:off x="4143752" y="4418183"/>
                  <a:ext cx="781560" cy="122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71A183B-03C0-3F47-AFF2-D8CFD4E9F9F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107769" y="4346183"/>
                    <a:ext cx="853167" cy="155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D00A6F4-83FC-A54B-892E-921B2D28A33A}"/>
              </a:ext>
            </a:extLst>
          </p:cNvPr>
          <p:cNvSpPr/>
          <p:nvPr/>
        </p:nvSpPr>
        <p:spPr>
          <a:xfrm>
            <a:off x="4341330" y="4741817"/>
            <a:ext cx="119902" cy="126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F0E0A04-6B27-5A4A-BD3A-E46A9B067151}"/>
              </a:ext>
            </a:extLst>
          </p:cNvPr>
          <p:cNvGrpSpPr/>
          <p:nvPr/>
        </p:nvGrpSpPr>
        <p:grpSpPr>
          <a:xfrm>
            <a:off x="486701" y="1174274"/>
            <a:ext cx="10121317" cy="5014654"/>
            <a:chOff x="486701" y="1174274"/>
            <a:chExt cx="10121317" cy="50146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CD329D-E786-457A-BC63-052E9134A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701" y="1287642"/>
              <a:ext cx="10121317" cy="47337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FA3CC8-83CE-DC4E-BCD5-EBF3C085C719}"/>
                </a:ext>
              </a:extLst>
            </p:cNvPr>
            <p:cNvSpPr/>
            <p:nvPr/>
          </p:nvSpPr>
          <p:spPr>
            <a:xfrm>
              <a:off x="616662" y="1174274"/>
              <a:ext cx="8701684" cy="5014654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94B702-6F8B-C041-81C4-7AD8F9B77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25" t="3186" r="69553" b="33286"/>
            <a:stretch/>
          </p:blipFill>
          <p:spPr>
            <a:xfrm>
              <a:off x="2776654" y="1438507"/>
              <a:ext cx="791736" cy="300721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Investigation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36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EECB9D-5813-9D41-8C1E-2529AEC4B963}"/>
              </a:ext>
            </a:extLst>
          </p:cNvPr>
          <p:cNvGrpSpPr/>
          <p:nvPr/>
        </p:nvGrpSpPr>
        <p:grpSpPr>
          <a:xfrm>
            <a:off x="9296043" y="4842593"/>
            <a:ext cx="2151579" cy="1598118"/>
            <a:chOff x="9296043" y="4842593"/>
            <a:chExt cx="2151579" cy="15981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512F5C-D111-47B3-B628-F4612133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6043" y="4842593"/>
              <a:ext cx="2151579" cy="159811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A6A56F-DB3A-0540-B693-7107DD80A844}"/>
                    </a:ext>
                  </a:extLst>
                </p14:cNvPr>
                <p14:cNvContentPartPr/>
                <p14:nvPr/>
              </p14:nvContentPartPr>
              <p14:xfrm>
                <a:off x="9975562" y="6288150"/>
                <a:ext cx="71784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A6A56F-DB3A-0540-B693-7107DD80A8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39562" y="6216150"/>
                  <a:ext cx="789480" cy="175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EC5A02-2359-EA45-AF2C-8526D7E7C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r>
              <a:rPr lang="en-US"/>
              <a:t>Ranked #4: </a:t>
            </a:r>
            <a:r>
              <a:rPr lang="en-US" b="1"/>
              <a:t>EST Season SD Price</a:t>
            </a:r>
            <a:endParaRPr lang="en-US" b="1" i="1"/>
          </a:p>
        </p:txBody>
      </p:sp>
    </p:spTree>
    <p:extLst>
      <p:ext uri="{BB962C8B-B14F-4D97-AF65-F5344CB8AC3E}">
        <p14:creationId xmlns:p14="http://schemas.microsoft.com/office/powerpoint/2010/main" val="3445261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Investigation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37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EE21D86-949F-ED4E-9B59-1E9550473CE0}"/>
              </a:ext>
            </a:extLst>
          </p:cNvPr>
          <p:cNvSpPr txBox="1">
            <a:spLocks/>
          </p:cNvSpPr>
          <p:nvPr/>
        </p:nvSpPr>
        <p:spPr>
          <a:xfrm>
            <a:off x="56753" y="6458744"/>
            <a:ext cx="599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0BF7582-5525-774D-8069-45B726A2943E}"/>
              </a:ext>
            </a:extLst>
          </p:cNvPr>
          <p:cNvSpPr txBox="1">
            <a:spLocks/>
          </p:cNvSpPr>
          <p:nvPr/>
        </p:nvSpPr>
        <p:spPr>
          <a:xfrm>
            <a:off x="11090593" y="6440711"/>
            <a:ext cx="714058" cy="396875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8AB62D3E-5F02-4AF3-85EF-734BA2DAF6A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774EE1-4B78-264E-A179-A1EFBE18D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All feature contribution changes for </a:t>
            </a:r>
            <a:r>
              <a:rPr lang="en-US" i="1"/>
              <a:t>The Big Bang Theory Season 11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/>
              <a:t>	Ranked #5: </a:t>
            </a:r>
            <a:r>
              <a:rPr lang="en-US" b="1"/>
              <a:t>Weak of Release</a:t>
            </a:r>
            <a:endParaRPr lang="en-US" b="1" i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37C70-EA9A-DB47-A957-C492C1B7809A}"/>
              </a:ext>
            </a:extLst>
          </p:cNvPr>
          <p:cNvGrpSpPr/>
          <p:nvPr/>
        </p:nvGrpSpPr>
        <p:grpSpPr>
          <a:xfrm>
            <a:off x="771990" y="2206712"/>
            <a:ext cx="10927250" cy="4182492"/>
            <a:chOff x="771990" y="1816420"/>
            <a:chExt cx="10927250" cy="41824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19BAC6-3753-9847-9D8D-02E8658D0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1106" y="1816420"/>
              <a:ext cx="2818134" cy="242359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96D8F90-666F-8D48-9390-C48F4BD123B7}"/>
                </a:ext>
              </a:extLst>
            </p:cNvPr>
            <p:cNvGrpSpPr/>
            <p:nvPr/>
          </p:nvGrpSpPr>
          <p:grpSpPr>
            <a:xfrm>
              <a:off x="771990" y="1827978"/>
              <a:ext cx="8109116" cy="4170934"/>
              <a:chOff x="355853" y="1767298"/>
              <a:chExt cx="8109116" cy="417093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6A42523-E867-244D-95F4-01AE3BFFE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5853" y="1767298"/>
                <a:ext cx="8109116" cy="417093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71A183B-03C0-3F47-AFF2-D8CFD4E9F9FE}"/>
                      </a:ext>
                    </a:extLst>
                  </p14:cNvPr>
                  <p14:cNvContentPartPr/>
                  <p14:nvPr/>
                </p14:nvContentPartPr>
                <p14:xfrm>
                  <a:off x="4143752" y="4458823"/>
                  <a:ext cx="781560" cy="122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71A183B-03C0-3F47-AFF2-D8CFD4E9F9F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107769" y="4386823"/>
                    <a:ext cx="853167" cy="155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D00A6F4-83FC-A54B-892E-921B2D28A33A}"/>
              </a:ext>
            </a:extLst>
          </p:cNvPr>
          <p:cNvSpPr/>
          <p:nvPr/>
        </p:nvSpPr>
        <p:spPr>
          <a:xfrm>
            <a:off x="4359668" y="4703407"/>
            <a:ext cx="99582" cy="106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13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E5B648-635A-344E-8234-F5F5020CD53E}"/>
              </a:ext>
            </a:extLst>
          </p:cNvPr>
          <p:cNvGrpSpPr/>
          <p:nvPr/>
        </p:nvGrpSpPr>
        <p:grpSpPr>
          <a:xfrm>
            <a:off x="339273" y="1174273"/>
            <a:ext cx="10576668" cy="5094363"/>
            <a:chOff x="339273" y="1174273"/>
            <a:chExt cx="10576668" cy="50943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8F4C06-70C8-4BA9-A417-BF8FE5C1D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9273" y="1241900"/>
              <a:ext cx="10576668" cy="49507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EF94C7-8DFD-4947-8DCD-546BE3838E57}"/>
                </a:ext>
              </a:extLst>
            </p:cNvPr>
            <p:cNvSpPr/>
            <p:nvPr/>
          </p:nvSpPr>
          <p:spPr>
            <a:xfrm>
              <a:off x="594359" y="1174273"/>
              <a:ext cx="8939933" cy="5094363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280F07-0D9D-6748-95E8-780E3CC75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67" t="4197" r="69048" b="33862"/>
            <a:stretch/>
          </p:blipFill>
          <p:spPr>
            <a:xfrm>
              <a:off x="2821259" y="1449658"/>
              <a:ext cx="791736" cy="306658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E0C14E-31F0-4E44-8DC1-B0EDFC7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Investigation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7725D-6B82-1E49-8E77-85D07B79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EB72-3F72-5745-BB5F-AA9936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38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586B5-E9E0-F64E-9A05-BA7A5DB75226}"/>
              </a:ext>
            </a:extLst>
          </p:cNvPr>
          <p:cNvGrpSpPr/>
          <p:nvPr/>
        </p:nvGrpSpPr>
        <p:grpSpPr>
          <a:xfrm>
            <a:off x="9438312" y="4842730"/>
            <a:ext cx="2109615" cy="1597981"/>
            <a:chOff x="9438312" y="4842730"/>
            <a:chExt cx="2109615" cy="15979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A20C858-7990-4947-AE90-B527A44FDD69}"/>
                    </a:ext>
                  </a:extLst>
                </p14:cNvPr>
                <p14:cNvContentPartPr/>
                <p14:nvPr/>
              </p14:nvContentPartPr>
              <p14:xfrm>
                <a:off x="10107085" y="6300676"/>
                <a:ext cx="71784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A20C858-7990-4947-AE90-B527A44FDD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71085" y="6228676"/>
                  <a:ext cx="789480" cy="17568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B39FBA-4660-4722-B9B0-742E9AAA2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38312" y="4842730"/>
              <a:ext cx="2109615" cy="1597981"/>
            </a:xfrm>
            <a:prstGeom prst="rect">
              <a:avLst/>
            </a:prstGeom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9CB045-05F9-F344-81C4-7521554DE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r>
              <a:rPr lang="en-US"/>
              <a:t>Ranked #5: </a:t>
            </a:r>
            <a:r>
              <a:rPr lang="en-US" b="1"/>
              <a:t>Weak of Release</a:t>
            </a:r>
            <a:endParaRPr lang="en-US" b="1" i="1"/>
          </a:p>
        </p:txBody>
      </p:sp>
    </p:spTree>
    <p:extLst>
      <p:ext uri="{BB962C8B-B14F-4D97-AF65-F5344CB8AC3E}">
        <p14:creationId xmlns:p14="http://schemas.microsoft.com/office/powerpoint/2010/main" val="1815130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building, clock&#10;&#10;Description automatically generated">
            <a:extLst>
              <a:ext uri="{FF2B5EF4-FFF2-40B4-BE49-F238E27FC236}">
                <a16:creationId xmlns:a16="http://schemas.microsoft.com/office/drawing/2014/main" id="{C261D3FA-CBF7-7C4B-8D70-212967376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04" b="5904"/>
          <a:stretch/>
        </p:blipFill>
        <p:spPr>
          <a:xfrm>
            <a:off x="6055043" y="0"/>
            <a:ext cx="58321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86542-95DD-416C-ADED-5405B036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0"/>
            <a:ext cx="9906000" cy="90821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E71A7-4AEA-44DF-8450-9C9B77FA3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Objectives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Data &amp; Pre-Diagnostics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Model Results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Full Model Results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Cross Validation Result</a:t>
            </a:r>
          </a:p>
          <a:p>
            <a:pPr lvl="2"/>
            <a:r>
              <a:rPr lang="en-US">
                <a:solidFill>
                  <a:schemeClr val="bg1">
                    <a:lumMod val="85000"/>
                  </a:schemeClr>
                </a:solidFill>
              </a:rPr>
              <a:t>Realized Effects</a:t>
            </a:r>
            <a:endParaRPr lang="en-US" b="1">
              <a:solidFill>
                <a:schemeClr val="bg1">
                  <a:lumMod val="85000"/>
                </a:schemeClr>
              </a:solidFill>
            </a:endParaRP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Post 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/>
              <a:t>Concept</a:t>
            </a:r>
          </a:p>
          <a:p>
            <a:pPr lvl="2"/>
            <a:r>
              <a:rPr lang="en-US" sz="2000"/>
              <a:t>Parallel Custom Objective</a:t>
            </a:r>
          </a:p>
          <a:p>
            <a:pPr lvl="2"/>
            <a:r>
              <a:rPr lang="en-US" sz="2000"/>
              <a:t>Model and Helper Classes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E0276-AB00-4044-B147-EF893B0D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753" y="6458744"/>
            <a:ext cx="5998290" cy="365125"/>
          </a:xfrm>
        </p:spPr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B1EAB-36C0-43F8-9E27-4BB14ECD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0593" y="6440711"/>
            <a:ext cx="714058" cy="396875"/>
          </a:xfrm>
        </p:spPr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2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D5AD-B32C-6347-871C-B6C751F9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65BF-828A-9F45-BFDC-36F86DAD6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i="1"/>
              <a:t>Business Objectives</a:t>
            </a:r>
          </a:p>
          <a:p>
            <a:pPr marL="411163" lvl="1" indent="0">
              <a:lnSpc>
                <a:spcPct val="150000"/>
              </a:lnSpc>
              <a:buNone/>
            </a:pPr>
            <a:r>
              <a:rPr lang="en-US" sz="2400">
                <a:solidFill>
                  <a:srgbClr val="007AC2"/>
                </a:solidFill>
              </a:rPr>
              <a:t>Forecast</a:t>
            </a:r>
            <a:r>
              <a:rPr lang="en-US"/>
              <a:t> weekly or daily digital transactions and consumer spend.</a:t>
            </a:r>
          </a:p>
          <a:p>
            <a:pPr marL="411163" lvl="1" indent="0">
              <a:lnSpc>
                <a:spcPct val="150000"/>
              </a:lnSpc>
              <a:buNone/>
            </a:pPr>
            <a:r>
              <a:rPr lang="en-US" sz="2400">
                <a:solidFill>
                  <a:srgbClr val="007AC2"/>
                </a:solidFill>
              </a:rPr>
              <a:t>Quantify the impact</a:t>
            </a:r>
            <a:r>
              <a:rPr lang="en-US"/>
              <a:t> </a:t>
            </a:r>
            <a:r>
              <a:rPr lang="en-US" sz="2400">
                <a:solidFill>
                  <a:srgbClr val="007AC2"/>
                </a:solidFill>
              </a:rPr>
              <a:t>of features </a:t>
            </a:r>
            <a:r>
              <a:rPr lang="en-US"/>
              <a:t>on the transactions and consumer spend.</a:t>
            </a:r>
          </a:p>
          <a:p>
            <a:pPr>
              <a:lnSpc>
                <a:spcPct val="150000"/>
              </a:lnSpc>
            </a:pPr>
            <a:r>
              <a:rPr lang="en-US" sz="2400" b="1" i="1"/>
              <a:t>Analytical Objectives</a:t>
            </a:r>
            <a:endParaRPr lang="en-US" sz="2400" i="1"/>
          </a:p>
          <a:p>
            <a:pPr marL="411163" lvl="1" indent="0">
              <a:lnSpc>
                <a:spcPct val="150000"/>
              </a:lnSpc>
              <a:buNone/>
            </a:pPr>
            <a:r>
              <a:rPr lang="en-US"/>
              <a:t>Use a model that analyze a </a:t>
            </a:r>
            <a:r>
              <a:rPr lang="en-US">
                <a:solidFill>
                  <a:srgbClr val="007AC2"/>
                </a:solidFill>
              </a:rPr>
              <a:t>broad range of input features</a:t>
            </a:r>
            <a:r>
              <a:rPr lang="en-US"/>
              <a:t>.</a:t>
            </a:r>
          </a:p>
          <a:p>
            <a:pPr marL="411163" lvl="1" indent="0">
              <a:lnSpc>
                <a:spcPct val="150000"/>
              </a:lnSpc>
              <a:buNone/>
            </a:pPr>
            <a:r>
              <a:rPr lang="en-US"/>
              <a:t>Use a model that </a:t>
            </a:r>
            <a:r>
              <a:rPr lang="en-US">
                <a:solidFill>
                  <a:srgbClr val="007AC2"/>
                </a:solidFill>
              </a:rPr>
              <a:t>accepts missing values</a:t>
            </a:r>
            <a:r>
              <a:rPr lang="en-US"/>
              <a:t> in the input features.</a:t>
            </a:r>
          </a:p>
          <a:p>
            <a:pPr marL="411163" lvl="1" indent="0">
              <a:lnSpc>
                <a:spcPct val="150000"/>
              </a:lnSpc>
              <a:buNone/>
            </a:pPr>
            <a:r>
              <a:rPr lang="en-US"/>
              <a:t>Use a model that can </a:t>
            </a:r>
            <a:r>
              <a:rPr lang="en-US">
                <a:solidFill>
                  <a:srgbClr val="007AC2"/>
                </a:solidFill>
              </a:rPr>
              <a:t>detect and analyze</a:t>
            </a:r>
            <a:r>
              <a:rPr lang="en-US"/>
              <a:t> potentially complicated </a:t>
            </a:r>
            <a:r>
              <a:rPr lang="en-US">
                <a:solidFill>
                  <a:srgbClr val="007AC2"/>
                </a:solidFill>
              </a:rPr>
              <a:t>feature interactions</a:t>
            </a:r>
            <a:r>
              <a:rPr lang="en-US"/>
              <a:t>.</a:t>
            </a:r>
          </a:p>
          <a:p>
            <a:pPr>
              <a:lnSpc>
                <a:spcPct val="150000"/>
              </a:lnSpc>
            </a:pPr>
            <a:r>
              <a:rPr lang="en-US" sz="2400" b="1" i="1"/>
              <a:t>Development Objectives</a:t>
            </a:r>
            <a:endParaRPr lang="en-US" sz="2400" i="1"/>
          </a:p>
          <a:p>
            <a:pPr marL="411163" lvl="1" indent="0">
              <a:lnSpc>
                <a:spcPct val="150000"/>
              </a:lnSpc>
              <a:buNone/>
            </a:pPr>
            <a:r>
              <a:rPr lang="en-US"/>
              <a:t>Explore and develop several different gradient boosting approaches.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1AB4F-C0F8-B549-8B3D-BA1101F0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94DD3-881F-4345-B6DA-BAC4ADC2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7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E701-7E34-554E-AD90-AA7B0451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98E41-5D69-6940-A83D-130EA7D79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3183858"/>
            <a:ext cx="5998289" cy="490284"/>
          </a:xfrm>
        </p:spPr>
        <p:txBody>
          <a:bodyPr/>
          <a:lstStyle/>
          <a:p>
            <a:r>
              <a:rPr lang="en-US" sz="2400"/>
              <a:t>Go to </a:t>
            </a:r>
            <a:r>
              <a:rPr lang="en-US" sz="3200">
                <a:solidFill>
                  <a:srgbClr val="007AC2"/>
                </a:solidFill>
              </a:rPr>
              <a:t>Parallel Objective</a:t>
            </a:r>
            <a:r>
              <a:rPr lang="en-US" sz="2400"/>
              <a:t>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7CABD2-A875-7C48-AF6F-EE9368DA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02CE8-265A-6643-9AA6-3D35674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A48EC-5D66-D043-BB8B-1AB4D6D8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519" y="4727762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51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DB29A-56BF-0B4D-8398-445B9F0E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96FB-CFE7-4B49-B266-BF53AD37B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We have built </a:t>
            </a:r>
            <a:r>
              <a:rPr lang="en-US" sz="2800">
                <a:solidFill>
                  <a:srgbClr val="007AC2"/>
                </a:solidFill>
              </a:rPr>
              <a:t>2</a:t>
            </a:r>
            <a:r>
              <a:rPr lang="en-US"/>
              <a:t> model classes:</a:t>
            </a:r>
          </a:p>
          <a:p>
            <a:pPr marL="411163" lvl="1" indent="0">
              <a:lnSpc>
                <a:spcPct val="150000"/>
              </a:lnSpc>
              <a:buNone/>
            </a:pPr>
            <a:r>
              <a:rPr lang="en-US" sz="2400">
                <a:solidFill>
                  <a:srgbClr val="007AC2"/>
                </a:solidFill>
              </a:rPr>
              <a:t>Parallel Boost</a:t>
            </a:r>
            <a:r>
              <a:rPr lang="en-US"/>
              <a:t> (modeling object)</a:t>
            </a:r>
          </a:p>
          <a:p>
            <a:pPr lvl="2">
              <a:lnSpc>
                <a:spcPct val="150000"/>
              </a:lnSpc>
            </a:pPr>
            <a:r>
              <a:rPr lang="en-US"/>
              <a:t>Current approach uses the </a:t>
            </a:r>
            <a:r>
              <a:rPr lang="en-US" sz="2000">
                <a:solidFill>
                  <a:srgbClr val="007AC2"/>
                </a:solidFill>
              </a:rPr>
              <a:t>TV series</a:t>
            </a:r>
            <a:r>
              <a:rPr lang="en-US">
                <a:solidFill>
                  <a:srgbClr val="007AC2"/>
                </a:solidFill>
              </a:rPr>
              <a:t> </a:t>
            </a:r>
            <a:r>
              <a:rPr lang="en-US"/>
              <a:t>as the subject</a:t>
            </a:r>
          </a:p>
          <a:p>
            <a:pPr lvl="2">
              <a:lnSpc>
                <a:spcPct val="150000"/>
              </a:lnSpc>
            </a:pPr>
            <a:r>
              <a:rPr lang="en-US"/>
              <a:t>We call our current approach </a:t>
            </a:r>
            <a:r>
              <a:rPr lang="en-US" sz="2000">
                <a:solidFill>
                  <a:srgbClr val="007AC2"/>
                </a:solidFill>
              </a:rPr>
              <a:t>Bag Boost</a:t>
            </a:r>
            <a:r>
              <a:rPr lang="en-US"/>
              <a:t>. Each iteration of the gradient boosting model is trained using a different random subset of TV series.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7402D-F4D8-C14D-9ADD-B53B9EBF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479E-3E17-E54B-B055-70982056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41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8EA9777-C2EC-4445-B87F-7DD4B6457E4A}"/>
              </a:ext>
            </a:extLst>
          </p:cNvPr>
          <p:cNvSpPr txBox="1">
            <a:spLocks/>
          </p:cNvSpPr>
          <p:nvPr/>
        </p:nvSpPr>
        <p:spPr bwMode="auto">
          <a:xfrm>
            <a:off x="594360" y="3507566"/>
            <a:ext cx="7279451" cy="289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228600" algn="l" rtl="0" eaLnBrk="1" fontAlgn="base" hangingPunct="1">
              <a:spcBef>
                <a:spcPts val="450"/>
              </a:spcBef>
              <a:spcAft>
                <a:spcPct val="0"/>
              </a:spcAft>
              <a:buClrTx/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39763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Tx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004888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Tx/>
              <a:buFont typeface="Arial" charset="0"/>
              <a:buChar char="•"/>
              <a:defRPr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279525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Tx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554163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Tx/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1163" lvl="1" indent="0">
              <a:lnSpc>
                <a:spcPct val="150000"/>
              </a:lnSpc>
              <a:buNone/>
            </a:pPr>
            <a:r>
              <a:rPr lang="en-US" sz="2400">
                <a:solidFill>
                  <a:srgbClr val="007AC2"/>
                </a:solidFill>
              </a:rPr>
              <a:t>Multi-Parallel Boost </a:t>
            </a:r>
            <a:r>
              <a:rPr lang="en-US"/>
              <a:t>(helper object)</a:t>
            </a:r>
          </a:p>
          <a:p>
            <a:pPr lvl="2">
              <a:lnSpc>
                <a:spcPct val="150000"/>
              </a:lnSpc>
            </a:pPr>
            <a:r>
              <a:rPr lang="en-US"/>
              <a:t>This allows us to fit and predict </a:t>
            </a:r>
            <a:r>
              <a:rPr lang="en-US">
                <a:solidFill>
                  <a:srgbClr val="007AC2"/>
                </a:solidFill>
              </a:rPr>
              <a:t>multiple clients and targets</a:t>
            </a:r>
            <a:r>
              <a:rPr lang="en-US"/>
              <a:t> at the same time</a:t>
            </a:r>
          </a:p>
          <a:p>
            <a:pPr lvl="2">
              <a:lnSpc>
                <a:spcPct val="150000"/>
              </a:lnSpc>
            </a:pPr>
            <a:r>
              <a:rPr lang="en-US"/>
              <a:t>Create a parallel boost model for </a:t>
            </a:r>
            <a:r>
              <a:rPr lang="en-US" i="1"/>
              <a:t>2 clients</a:t>
            </a:r>
            <a:r>
              <a:rPr lang="en-US"/>
              <a:t> (Amazon and iTunes) and for </a:t>
            </a:r>
            <a:r>
              <a:rPr lang="en-US" i="1"/>
              <a:t>2 product types</a:t>
            </a:r>
            <a:r>
              <a:rPr lang="en-US"/>
              <a:t> (HD and SD season pass units)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78F3AA-5A1A-AD47-BA5E-9DAB6AA19716}"/>
              </a:ext>
            </a:extLst>
          </p:cNvPr>
          <p:cNvGrpSpPr/>
          <p:nvPr/>
        </p:nvGrpSpPr>
        <p:grpSpPr>
          <a:xfrm>
            <a:off x="7873812" y="3429001"/>
            <a:ext cx="3136100" cy="2914590"/>
            <a:chOff x="8022592" y="3442447"/>
            <a:chExt cx="2987319" cy="290114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1CF551-117C-5A4A-AA46-108BF428A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2592" y="3521013"/>
              <a:ext cx="2987319" cy="28225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FE747F-8000-6444-914E-6E233DC251F5}"/>
                </a:ext>
              </a:extLst>
            </p:cNvPr>
            <p:cNvSpPr txBox="1"/>
            <p:nvPr/>
          </p:nvSpPr>
          <p:spPr>
            <a:xfrm>
              <a:off x="9291917" y="3442447"/>
              <a:ext cx="1127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/>
                <a:t>(product types)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363021-7DD0-FB49-8531-89137216ACC6}"/>
                </a:ext>
              </a:extLst>
            </p:cNvPr>
            <p:cNvSpPr txBox="1"/>
            <p:nvPr/>
          </p:nvSpPr>
          <p:spPr>
            <a:xfrm rot="16200000">
              <a:off x="7824236" y="5272730"/>
              <a:ext cx="673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/>
                <a:t>(clients)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55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42A-4953-534C-92A0-AC1823FB3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73308-EB7E-574E-AE11-9BE4CB842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" y="908210"/>
            <a:ext cx="10593593" cy="13374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The </a:t>
            </a:r>
            <a:r>
              <a:rPr lang="en-US" sz="2800">
                <a:solidFill>
                  <a:srgbClr val="007AC2"/>
                </a:solidFill>
              </a:rPr>
              <a:t>Framer</a:t>
            </a:r>
            <a:r>
              <a:rPr lang="en-US"/>
              <a:t> class creates the </a:t>
            </a:r>
            <a:r>
              <a:rPr lang="en-US" sz="2400">
                <a:solidFill>
                  <a:srgbClr val="007AC2"/>
                </a:solidFill>
              </a:rPr>
              <a:t>feature data frame</a:t>
            </a:r>
            <a:r>
              <a:rPr lang="en-US" sz="2400" b="1"/>
              <a:t> </a:t>
            </a:r>
            <a:r>
              <a:rPr lang="en-US" sz="2400"/>
              <a:t>and</a:t>
            </a:r>
            <a:r>
              <a:rPr lang="en-US" sz="2400" b="1"/>
              <a:t> </a:t>
            </a:r>
            <a:r>
              <a:rPr lang="en-US" sz="2400">
                <a:solidFill>
                  <a:srgbClr val="007AC2"/>
                </a:solidFill>
              </a:rPr>
              <a:t>target data frame</a:t>
            </a:r>
            <a:r>
              <a:rPr lang="en-US"/>
              <a:t>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In the format expected by the </a:t>
            </a:r>
            <a:r>
              <a:rPr lang="en-US" i="1">
                <a:solidFill>
                  <a:srgbClr val="F3AD30"/>
                </a:solidFill>
              </a:rPr>
              <a:t>Multi-Parallel Boost</a:t>
            </a:r>
            <a:r>
              <a:rPr lang="en-US"/>
              <a:t>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F7C47-2D5F-0648-8825-F1653510D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66185-8242-5946-B967-B72695B2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42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20FC1C-313C-6542-9DCC-535B0F84CD0E}"/>
              </a:ext>
            </a:extLst>
          </p:cNvPr>
          <p:cNvGrpSpPr/>
          <p:nvPr/>
        </p:nvGrpSpPr>
        <p:grpSpPr>
          <a:xfrm>
            <a:off x="775952" y="2366682"/>
            <a:ext cx="10274300" cy="3368575"/>
            <a:chOff x="806450" y="2942093"/>
            <a:chExt cx="10274300" cy="3368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9B0F16-85E0-4D4A-AAC7-362D70B4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450" y="3122968"/>
              <a:ext cx="10274300" cy="31877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4EB231-3D3D-4443-8297-0B883AFBBE43}"/>
                </a:ext>
              </a:extLst>
            </p:cNvPr>
            <p:cNvSpPr txBox="1"/>
            <p:nvPr/>
          </p:nvSpPr>
          <p:spPr>
            <a:xfrm>
              <a:off x="1922930" y="2942093"/>
              <a:ext cx="9036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Index				Training Features			Training Targets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322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building, clock&#10;&#10;Description automatically generated">
            <a:extLst>
              <a:ext uri="{FF2B5EF4-FFF2-40B4-BE49-F238E27FC236}">
                <a16:creationId xmlns:a16="http://schemas.microsoft.com/office/drawing/2014/main" id="{C261D3FA-CBF7-7C4B-8D70-212967376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04" b="5904"/>
          <a:stretch/>
        </p:blipFill>
        <p:spPr>
          <a:xfrm>
            <a:off x="6055043" y="0"/>
            <a:ext cx="58321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86542-95DD-416C-ADED-5405B036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0"/>
            <a:ext cx="9906000" cy="90821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E71A7-4AEA-44DF-8450-9C9B77FA3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Objectives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Concept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Parallel Custom Objective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Model and Helper Classes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Data and Pre-Diagnostics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Model Results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Full Model Results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Cross Validation Results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Post 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Realized Effects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/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E0276-AB00-4044-B147-EF893B0D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753" y="6458744"/>
            <a:ext cx="5998290" cy="365125"/>
          </a:xfrm>
        </p:spPr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B1EAB-36C0-43F8-9E27-4BB14ECD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0593" y="6440711"/>
            <a:ext cx="714058" cy="396875"/>
          </a:xfrm>
        </p:spPr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10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F8DE-4E75-9440-9B10-9871B47D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Debts –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5DA1A-FDC8-D64B-8A6A-EE3BFB0C2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66" y="908210"/>
            <a:ext cx="10698480" cy="5492590"/>
          </a:xfrm>
        </p:spPr>
        <p:txBody>
          <a:bodyPr numCol="1"/>
          <a:lstStyle/>
          <a:p>
            <a:pPr>
              <a:lnSpc>
                <a:spcPct val="150000"/>
              </a:lnSpc>
            </a:pPr>
            <a:r>
              <a:rPr lang="en-US" sz="2400"/>
              <a:t>Expand </a:t>
            </a:r>
            <a:r>
              <a:rPr lang="en-US" sz="2400">
                <a:solidFill>
                  <a:srgbClr val="007AC2"/>
                </a:solidFill>
              </a:rPr>
              <a:t>viewership</a:t>
            </a:r>
            <a:r>
              <a:rPr lang="en-US" sz="2400"/>
              <a:t> feature set</a:t>
            </a:r>
          </a:p>
          <a:p>
            <a:pPr lvl="1">
              <a:buFontTx/>
              <a:buChar char="-"/>
            </a:pPr>
            <a:r>
              <a:rPr lang="en-US"/>
              <a:t>Break by </a:t>
            </a:r>
            <a:r>
              <a:rPr lang="en-US">
                <a:solidFill>
                  <a:srgbClr val="F3AD30"/>
                </a:solidFill>
              </a:rPr>
              <a:t>target network</a:t>
            </a:r>
            <a:r>
              <a:rPr lang="en-US"/>
              <a:t> (currently using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prime time</a:t>
            </a:r>
            <a:r>
              <a:rPr lang="en-US"/>
              <a:t> &amp;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all time slots</a:t>
            </a:r>
            <a:r>
              <a:rPr lang="en-US"/>
              <a:t> aggregate)</a:t>
            </a:r>
          </a:p>
          <a:p>
            <a:pPr lvl="1">
              <a:buFontTx/>
              <a:buChar char="-"/>
            </a:pPr>
            <a:r>
              <a:rPr lang="en-US"/>
              <a:t>Use </a:t>
            </a:r>
            <a:r>
              <a:rPr lang="en-US">
                <a:solidFill>
                  <a:srgbClr val="F3AD30"/>
                </a:solidFill>
              </a:rPr>
              <a:t>PCA</a:t>
            </a:r>
            <a:r>
              <a:rPr lang="en-US"/>
              <a:t> to transform viewership features</a:t>
            </a:r>
            <a:endParaRPr lang="en-US" sz="2800"/>
          </a:p>
          <a:p>
            <a:pPr>
              <a:lnSpc>
                <a:spcPct val="150000"/>
              </a:lnSpc>
            </a:pPr>
            <a:r>
              <a:rPr lang="en-US" sz="2400"/>
              <a:t>How to handle </a:t>
            </a:r>
            <a:r>
              <a:rPr lang="en-US" sz="2400">
                <a:solidFill>
                  <a:srgbClr val="007AC2"/>
                </a:solidFill>
              </a:rPr>
              <a:t>amazon terms dispute</a:t>
            </a:r>
            <a:r>
              <a:rPr lang="en-US" sz="2400"/>
              <a:t> in date?</a:t>
            </a:r>
          </a:p>
          <a:p>
            <a:pPr>
              <a:lnSpc>
                <a:spcPct val="150000"/>
              </a:lnSpc>
            </a:pPr>
            <a:r>
              <a:rPr lang="en-US" sz="2400" b="1"/>
              <a:t>Feature Expansion</a:t>
            </a:r>
          </a:p>
          <a:p>
            <a:pPr lvl="1">
              <a:buFontTx/>
              <a:buChar char="-"/>
            </a:pPr>
            <a:r>
              <a:rPr lang="en-US">
                <a:solidFill>
                  <a:srgbClr val="007AC2"/>
                </a:solidFill>
              </a:rPr>
              <a:t>Promotion</a:t>
            </a:r>
            <a:r>
              <a:rPr lang="en-US"/>
              <a:t> attributes</a:t>
            </a:r>
          </a:p>
          <a:p>
            <a:pPr lvl="1">
              <a:buFontTx/>
              <a:buChar char="-"/>
            </a:pPr>
            <a:r>
              <a:rPr lang="en-US">
                <a:solidFill>
                  <a:srgbClr val="007AC2"/>
                </a:solidFill>
              </a:rPr>
              <a:t>Merchandising</a:t>
            </a:r>
          </a:p>
          <a:p>
            <a:pPr lvl="1">
              <a:buFontTx/>
              <a:buChar char="-"/>
            </a:pPr>
            <a:r>
              <a:rPr lang="en-US">
                <a:solidFill>
                  <a:srgbClr val="007AC2"/>
                </a:solidFill>
              </a:rPr>
              <a:t>Bundle</a:t>
            </a:r>
            <a:r>
              <a:rPr lang="en-US"/>
              <a:t> availability</a:t>
            </a:r>
          </a:p>
          <a:p>
            <a:pPr lvl="1">
              <a:buFontTx/>
              <a:buChar char="-"/>
            </a:pPr>
            <a:r>
              <a:rPr lang="en-US">
                <a:solidFill>
                  <a:srgbClr val="007AC2"/>
                </a:solidFill>
              </a:rPr>
              <a:t>Target networks</a:t>
            </a:r>
          </a:p>
          <a:p>
            <a:pPr>
              <a:lnSpc>
                <a:spcPct val="150000"/>
              </a:lnSpc>
            </a:pPr>
            <a:r>
              <a:rPr lang="en-US" sz="2400"/>
              <a:t>Other Potential Features</a:t>
            </a:r>
          </a:p>
          <a:p>
            <a:pPr lvl="1">
              <a:buFontTx/>
              <a:buChar char="-"/>
            </a:pPr>
            <a:r>
              <a:rPr lang="en-US"/>
              <a:t>Social trends</a:t>
            </a:r>
          </a:p>
          <a:p>
            <a:pPr lvl="1">
              <a:buFontTx/>
              <a:buChar char="-"/>
            </a:pPr>
            <a:r>
              <a:rPr lang="en-US"/>
              <a:t>Key beats (critical episodes, announcements, celebrity news, etc.)</a:t>
            </a:r>
          </a:p>
          <a:p>
            <a:pPr>
              <a:lnSpc>
                <a:spcPct val="150000"/>
              </a:lnSpc>
            </a:pPr>
            <a:r>
              <a:rPr lang="en-US" i="1"/>
              <a:t>Miscellaneous items: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Infinite values in pricing features</a:t>
            </a:r>
            <a:r>
              <a:rPr lang="en-US" i="1"/>
              <a:t>,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missing title IDs in attribute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8E3B8-7712-994A-A786-F30DE3FE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13F7E-1985-0446-A70A-6BB8E4E3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96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F8DE-4E75-9440-9B10-9871B47D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Debts – Python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5DA1A-FDC8-D64B-8A6A-EE3BFB0C2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>
              <a:lnSpc>
                <a:spcPct val="150000"/>
              </a:lnSpc>
            </a:pPr>
            <a:r>
              <a:rPr lang="en-US" sz="2400" b="1"/>
              <a:t>Clean-Up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Redundancies and conflicts have built up in the </a:t>
            </a:r>
            <a:r>
              <a:rPr lang="en-US" sz="2400">
                <a:solidFill>
                  <a:srgbClr val="007AC2"/>
                </a:solidFill>
              </a:rPr>
              <a:t>framer</a:t>
            </a:r>
            <a:r>
              <a:rPr lang="en-US"/>
              <a:t> object</a:t>
            </a:r>
          </a:p>
          <a:p>
            <a:pPr>
              <a:lnSpc>
                <a:spcPct val="150000"/>
              </a:lnSpc>
            </a:pPr>
            <a:r>
              <a:rPr lang="en-US" sz="2400" b="1"/>
              <a:t>Expansion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Need to add </a:t>
            </a:r>
            <a:r>
              <a:rPr lang="en-US" sz="2400">
                <a:solidFill>
                  <a:srgbClr val="007AC2"/>
                </a:solidFill>
              </a:rPr>
              <a:t>residual correlation</a:t>
            </a:r>
            <a:r>
              <a:rPr lang="en-US" sz="2400"/>
              <a:t> </a:t>
            </a:r>
            <a:r>
              <a:rPr lang="en-US"/>
              <a:t>diagnostics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Implement the </a:t>
            </a:r>
            <a:r>
              <a:rPr lang="en-US" err="1"/>
              <a:t>BagBoostLayer</a:t>
            </a:r>
            <a:r>
              <a:rPr lang="en-US"/>
              <a:t> learner with </a:t>
            </a:r>
            <a:r>
              <a:rPr lang="en-US" sz="2400" err="1">
                <a:solidFill>
                  <a:srgbClr val="007AC2"/>
                </a:solidFill>
              </a:rPr>
              <a:t>XGBoost</a:t>
            </a:r>
            <a:r>
              <a:rPr lang="en-US"/>
              <a:t>.</a:t>
            </a:r>
          </a:p>
          <a:p>
            <a:pPr>
              <a:lnSpc>
                <a:spcPct val="150000"/>
              </a:lnSpc>
            </a:pPr>
            <a:r>
              <a:rPr lang="en-US" sz="2400" err="1">
                <a:solidFill>
                  <a:srgbClr val="F3AD30"/>
                </a:solidFill>
              </a:rPr>
              <a:t>BagBoostLayer</a:t>
            </a:r>
            <a:r>
              <a:rPr lang="en-US" sz="2400"/>
              <a:t> does NOT support </a:t>
            </a:r>
            <a:r>
              <a:rPr lang="en-US" sz="2400" err="1">
                <a:solidFill>
                  <a:srgbClr val="F3AD30"/>
                </a:solidFill>
              </a:rPr>
              <a:t>LightGBM</a:t>
            </a:r>
            <a:r>
              <a:rPr lang="en-US" sz="2400">
                <a:solidFill>
                  <a:srgbClr val="F3AD30"/>
                </a:solidFill>
              </a:rPr>
              <a:t> categorical features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Should be </a:t>
            </a:r>
            <a:r>
              <a:rPr lang="en-US" i="1"/>
              <a:t>fixed</a:t>
            </a:r>
            <a:r>
              <a:rPr lang="en-US"/>
              <a:t> or </a:t>
            </a:r>
            <a:r>
              <a:rPr lang="en-US" i="1"/>
              <a:t>addressed</a:t>
            </a:r>
            <a:r>
              <a:rPr lang="en-US"/>
              <a:t> by implementing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XGBoost</a:t>
            </a:r>
            <a:r>
              <a:rPr lang="en-US"/>
              <a:t>?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Just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one-hot encode</a:t>
            </a:r>
            <a:r>
              <a:rPr lang="en-US"/>
              <a:t> the categorical features?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8E3B8-7712-994A-A786-F30DE3FE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13F7E-1985-0446-A70A-6BB8E4E3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27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F8DE-4E75-9440-9B10-9871B47D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Debts – Model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5DA1A-FDC8-D64B-8A6A-EE3BFB0C2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10698480" cy="5492590"/>
          </a:xfrm>
        </p:spPr>
        <p:txBody>
          <a:bodyPr numCol="1"/>
          <a:lstStyle/>
          <a:p>
            <a:pPr>
              <a:lnSpc>
                <a:spcPct val="150000"/>
              </a:lnSpc>
            </a:pPr>
            <a:r>
              <a:rPr lang="en-US" sz="2400" b="1"/>
              <a:t>Layering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Layering concept NOT working for the </a:t>
            </a:r>
            <a:r>
              <a:rPr lang="en-US" err="1">
                <a:solidFill>
                  <a:srgbClr val="007AC2"/>
                </a:solidFill>
              </a:rPr>
              <a:t>BagBoostLayer</a:t>
            </a:r>
            <a:r>
              <a:rPr lang="en-US"/>
              <a:t> learner (</a:t>
            </a:r>
            <a:r>
              <a:rPr lang="en-US" i="1"/>
              <a:t>Fix</a:t>
            </a:r>
            <a:r>
              <a:rPr lang="en-US"/>
              <a:t> or </a:t>
            </a:r>
            <a:r>
              <a:rPr lang="en-US" i="1"/>
              <a:t>abandon</a:t>
            </a:r>
            <a:r>
              <a:rPr lang="en-US"/>
              <a:t>?)</a:t>
            </a:r>
            <a:endParaRPr lang="en-US" sz="1600"/>
          </a:p>
          <a:p>
            <a:pPr marL="776288" lvl="2" indent="0">
              <a:lnSpc>
                <a:spcPct val="150000"/>
              </a:lnSpc>
              <a:buNone/>
            </a:pPr>
            <a:r>
              <a:rPr lang="en-US">
                <a:solidFill>
                  <a:srgbClr val="F3AD30"/>
                </a:solidFill>
              </a:rPr>
              <a:t>Feature expansion</a:t>
            </a:r>
            <a:r>
              <a:rPr lang="en-US"/>
              <a:t> while training? (Booster object)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Add </a:t>
            </a:r>
            <a:r>
              <a:rPr lang="en-US" sz="2400">
                <a:solidFill>
                  <a:srgbClr val="007AC2"/>
                </a:solidFill>
              </a:rPr>
              <a:t>subject identifiers</a:t>
            </a:r>
            <a:r>
              <a:rPr lang="en-US"/>
              <a:t> to model after the first layer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Use </a:t>
            </a:r>
            <a:r>
              <a:rPr lang="en-US" sz="2400">
                <a:solidFill>
                  <a:srgbClr val="007AC2"/>
                </a:solidFill>
              </a:rPr>
              <a:t>trend layers</a:t>
            </a:r>
            <a:r>
              <a:rPr lang="en-US" sz="2400"/>
              <a:t> </a:t>
            </a:r>
            <a:r>
              <a:rPr lang="en-US"/>
              <a:t>to help forecast trends</a:t>
            </a:r>
          </a:p>
          <a:p>
            <a:pPr marL="776288" lvl="2" indent="0">
              <a:lnSpc>
                <a:spcPct val="150000"/>
              </a:lnSpc>
              <a:buNone/>
            </a:pPr>
            <a:r>
              <a:rPr lang="en-US"/>
              <a:t>If using trend layers to forecast, need to expand details and diagnostics for the trend projection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Allow to </a:t>
            </a:r>
            <a:r>
              <a:rPr lang="en-US" sz="2400">
                <a:solidFill>
                  <a:srgbClr val="007AC2"/>
                </a:solidFill>
              </a:rPr>
              <a:t>change subjects</a:t>
            </a:r>
            <a:r>
              <a:rPr lang="en-US" sz="2400"/>
              <a:t> </a:t>
            </a:r>
            <a:r>
              <a:rPr lang="en-US"/>
              <a:t>from layer to layer (i.e. </a:t>
            </a:r>
            <a:r>
              <a:rPr lang="en-US" i="1"/>
              <a:t>series</a:t>
            </a:r>
            <a:r>
              <a:rPr lang="en-US"/>
              <a:t> to </a:t>
            </a:r>
            <a:r>
              <a:rPr lang="en-US" i="1"/>
              <a:t>title</a:t>
            </a:r>
            <a:r>
              <a:rPr lang="en-US"/>
              <a:t>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Create a layer for correcting </a:t>
            </a:r>
            <a:r>
              <a:rPr lang="en-US" sz="2400">
                <a:solidFill>
                  <a:srgbClr val="007AC2"/>
                </a:solidFill>
              </a:rPr>
              <a:t>residual correlation</a:t>
            </a:r>
            <a:endParaRPr lang="en-US" sz="1200">
              <a:solidFill>
                <a:srgbClr val="007AC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8E3B8-7712-994A-A786-F30DE3FE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13F7E-1985-0446-A70A-6BB8E4E3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4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F8DE-4E75-9440-9B10-9871B47D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Debts – Model (Cont.)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5DA1A-FDC8-D64B-8A6A-EE3BFB0C2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10698480" cy="5492590"/>
          </a:xfrm>
        </p:spPr>
        <p:txBody>
          <a:bodyPr numCol="1"/>
          <a:lstStyle/>
          <a:p>
            <a:pPr>
              <a:lnSpc>
                <a:spcPct val="150000"/>
              </a:lnSpc>
            </a:pPr>
            <a:r>
              <a:rPr lang="en-US" sz="2400" b="1"/>
              <a:t>Modeling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The best way to address the </a:t>
            </a:r>
            <a:r>
              <a:rPr lang="en-US" sz="2200">
                <a:solidFill>
                  <a:srgbClr val="007AC2"/>
                </a:solidFill>
              </a:rPr>
              <a:t>model bias</a:t>
            </a:r>
            <a:r>
              <a:rPr lang="en-US"/>
              <a:t>?</a:t>
            </a:r>
          </a:p>
          <a:p>
            <a:pPr marL="776288" lvl="2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Current model underestimates in training data and over forecasts</a:t>
            </a:r>
          </a:p>
          <a:p>
            <a:pPr marL="776288" lvl="2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CW shows are struggling in the model; On-air shows outperform off-air shows in the model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Compare current model to </a:t>
            </a:r>
            <a:r>
              <a:rPr lang="en-US" sz="2200">
                <a:solidFill>
                  <a:srgbClr val="007AC2"/>
                </a:solidFill>
              </a:rPr>
              <a:t>simple gradient boosting </a:t>
            </a:r>
            <a:r>
              <a:rPr lang="en-US"/>
              <a:t>(clearly outline </a:t>
            </a:r>
            <a:r>
              <a:rPr lang="en-US" i="1"/>
              <a:t>pros and cons</a:t>
            </a:r>
            <a:r>
              <a:rPr lang="en-US"/>
              <a:t>)</a:t>
            </a:r>
            <a:endParaRPr lang="en-US" b="1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b="1">
                <a:solidFill>
                  <a:srgbClr val="007AC2"/>
                </a:solidFill>
              </a:rPr>
              <a:t>Parameter tuning </a:t>
            </a:r>
            <a:r>
              <a:rPr lang="en-US"/>
              <a:t>(take </a:t>
            </a:r>
            <a:r>
              <a:rPr lang="en-US">
                <a:solidFill>
                  <a:srgbClr val="F3AD30"/>
                </a:solidFill>
              </a:rPr>
              <a:t>time-series</a:t>
            </a:r>
            <a:r>
              <a:rPr lang="en-US"/>
              <a:t> data into consideration)</a:t>
            </a:r>
          </a:p>
          <a:p>
            <a:pPr lvl="2"/>
            <a:r>
              <a:rPr lang="en-US"/>
              <a:t>Number of trees</a:t>
            </a:r>
          </a:p>
          <a:p>
            <a:pPr lvl="2"/>
            <a:r>
              <a:rPr lang="en-US"/>
              <a:t>Learning rates</a:t>
            </a:r>
          </a:p>
          <a:p>
            <a:pPr lvl="2"/>
            <a:r>
              <a:rPr lang="en-US"/>
              <a:t>Column sampling size</a:t>
            </a:r>
          </a:p>
          <a:p>
            <a:pPr lvl="2"/>
            <a:r>
              <a:rPr lang="en-US"/>
              <a:t>Bagging size</a:t>
            </a:r>
          </a:p>
          <a:p>
            <a:pPr lvl="2"/>
            <a:r>
              <a:rPr lang="en-US"/>
              <a:t>Min data in leaf</a:t>
            </a:r>
          </a:p>
          <a:p>
            <a:pPr lvl="2"/>
            <a:r>
              <a:rPr lang="en-US"/>
              <a:t>Max depth?</a:t>
            </a:r>
          </a:p>
          <a:p>
            <a:pPr lvl="2"/>
            <a:r>
              <a:rPr lang="en-US"/>
              <a:t>Sample weight?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8E3B8-7712-994A-A786-F30DE3FE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13F7E-1985-0446-A70A-6BB8E4E3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61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4614-49E9-4E4F-8560-7FFD60F1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36B611-9784-FD49-8B35-84A09D1B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AB794-C47B-B041-975A-AFF7B317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48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19487D-0BA5-2646-A734-F25A9947D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10698480" cy="5492590"/>
          </a:xfrm>
        </p:spPr>
        <p:txBody>
          <a:bodyPr numCol="1"/>
          <a:lstStyle/>
          <a:p>
            <a:pPr>
              <a:lnSpc>
                <a:spcPct val="150000"/>
              </a:lnSpc>
            </a:pPr>
            <a:r>
              <a:rPr lang="en-US" sz="2400" b="1"/>
              <a:t>Forecasting Purpose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Clean up </a:t>
            </a:r>
            <a:r>
              <a:rPr lang="en-US">
                <a:solidFill>
                  <a:srgbClr val="007AC2"/>
                </a:solidFill>
              </a:rPr>
              <a:t>subject center assumptions</a:t>
            </a:r>
            <a:r>
              <a:rPr lang="en-US"/>
              <a:t> to support forecasting new subjects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Diagnostics and dashboard to review subject center and to support </a:t>
            </a:r>
            <a:r>
              <a:rPr lang="en-US">
                <a:solidFill>
                  <a:srgbClr val="007AC2"/>
                </a:solidFill>
              </a:rPr>
              <a:t>subject center assumptions</a:t>
            </a:r>
            <a:r>
              <a:rPr lang="en-US"/>
              <a:t> for forecasting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>
                <a:solidFill>
                  <a:srgbClr val="007AC2"/>
                </a:solidFill>
              </a:rPr>
              <a:t>Scenario builder</a:t>
            </a:r>
            <a:r>
              <a:rPr lang="en-US"/>
              <a:t> to support pricing and promotion </a:t>
            </a:r>
            <a:r>
              <a:rPr lang="en-US">
                <a:solidFill>
                  <a:srgbClr val="F3AD30"/>
                </a:solidFill>
              </a:rPr>
              <a:t>optimization</a:t>
            </a:r>
            <a:r>
              <a:rPr lang="en-US"/>
              <a:t>? (price recommendation)</a:t>
            </a:r>
          </a:p>
          <a:p>
            <a:pPr>
              <a:lnSpc>
                <a:spcPct val="150000"/>
              </a:lnSpc>
            </a:pPr>
            <a:r>
              <a:rPr lang="en-US" sz="2400" b="1"/>
              <a:t>Business Purpose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/>
              <a:t>Need to translate </a:t>
            </a:r>
            <a:r>
              <a:rPr lang="en-US" sz="2200">
                <a:solidFill>
                  <a:srgbClr val="007AC2"/>
                </a:solidFill>
              </a:rPr>
              <a:t>units</a:t>
            </a:r>
            <a:r>
              <a:rPr lang="en-US"/>
              <a:t> into </a:t>
            </a:r>
            <a:r>
              <a:rPr lang="en-US" sz="2200">
                <a:solidFill>
                  <a:srgbClr val="007AC2"/>
                </a:solidFill>
              </a:rPr>
              <a:t>revenue</a:t>
            </a:r>
          </a:p>
          <a:p>
            <a:pPr>
              <a:lnSpc>
                <a:spcPct val="150000"/>
              </a:lnSpc>
            </a:pPr>
            <a:r>
              <a:rPr lang="en-US" sz="2400" b="1"/>
              <a:t>Tool Development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200"/>
              <a:t>Distinct count of feature values per subject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200">
                <a:solidFill>
                  <a:srgbClr val="007AC2"/>
                </a:solidFill>
              </a:rPr>
              <a:t>Raw data exploration tool </a:t>
            </a:r>
            <a:r>
              <a:rPr lang="en-US" sz="2200"/>
              <a:t>(now using </a:t>
            </a:r>
            <a:r>
              <a:rPr lang="en-US" sz="2200" i="1"/>
              <a:t>Tableau</a:t>
            </a:r>
            <a:r>
              <a:rPr lang="en-US" sz="2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1835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49520-EFEF-A044-95C3-B0CE27DD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4360" y="6488708"/>
            <a:ext cx="5998290" cy="365125"/>
          </a:xfrm>
        </p:spPr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0F121-9F98-4145-B3AB-22B7544A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BB0AA1-B0A0-4451-A14C-7682BD4A85F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Picture 4" descr="A picture containing sky, outdoor, building, clock&#10;&#10;Description automatically generated">
            <a:extLst>
              <a:ext uri="{FF2B5EF4-FFF2-40B4-BE49-F238E27FC236}">
                <a16:creationId xmlns:a16="http://schemas.microsoft.com/office/drawing/2014/main" id="{93BCEAEF-23F9-844E-902B-72C919F4C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04" b="5904"/>
          <a:stretch/>
        </p:blipFill>
        <p:spPr>
          <a:xfrm>
            <a:off x="6055043" y="0"/>
            <a:ext cx="583215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7FA7A9-D943-4240-AD24-807B53BA10CE}"/>
              </a:ext>
            </a:extLst>
          </p:cNvPr>
          <p:cNvSpPr txBox="1">
            <a:spLocks/>
          </p:cNvSpPr>
          <p:nvPr/>
        </p:nvSpPr>
        <p:spPr>
          <a:xfrm>
            <a:off x="594360" y="2974895"/>
            <a:ext cx="9906000" cy="908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kern="1200" spc="-1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r>
              <a:rPr lang="en-US">
                <a:solidFill>
                  <a:srgbClr val="007AC2"/>
                </a:solidFill>
              </a:rPr>
              <a:t>Thank you, questions?</a:t>
            </a:r>
          </a:p>
        </p:txBody>
      </p:sp>
    </p:spTree>
    <p:extLst>
      <p:ext uri="{BB962C8B-B14F-4D97-AF65-F5344CB8AC3E}">
        <p14:creationId xmlns:p14="http://schemas.microsoft.com/office/powerpoint/2010/main" val="66118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building, clock&#10;&#10;Description automatically generated">
            <a:extLst>
              <a:ext uri="{FF2B5EF4-FFF2-40B4-BE49-F238E27FC236}">
                <a16:creationId xmlns:a16="http://schemas.microsoft.com/office/drawing/2014/main" id="{C261D3FA-CBF7-7C4B-8D70-212967376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04" b="5904"/>
          <a:stretch/>
        </p:blipFill>
        <p:spPr>
          <a:xfrm>
            <a:off x="6055043" y="0"/>
            <a:ext cx="58321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86542-95DD-416C-ADED-5405B036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0"/>
            <a:ext cx="9906000" cy="90821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E71A7-4AEA-44DF-8450-9C9B77FA3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9906000" cy="5492590"/>
          </a:xfrm>
        </p:spPr>
        <p:txBody>
          <a:bodyPr/>
          <a:lstStyle/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Objectives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/>
              <a:t>Data &amp; Pre-Diagnostics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Model Results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Full Model Results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Cross Validation Result</a:t>
            </a:r>
          </a:p>
          <a:p>
            <a:pPr lvl="2"/>
            <a:r>
              <a:rPr lang="en-US">
                <a:solidFill>
                  <a:schemeClr val="bg1">
                    <a:lumMod val="85000"/>
                  </a:schemeClr>
                </a:solidFill>
              </a:rPr>
              <a:t>Realized Effects</a:t>
            </a:r>
            <a:endParaRPr lang="en-US" b="1">
              <a:solidFill>
                <a:schemeClr val="bg1">
                  <a:lumMod val="85000"/>
                </a:schemeClr>
              </a:solidFill>
            </a:endParaRP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Post Diagnostics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Concept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Parallel Custom Objective</a:t>
            </a:r>
          </a:p>
          <a:p>
            <a:pPr lvl="2"/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Model and Helper Classes</a:t>
            </a:r>
          </a:p>
          <a:p>
            <a:pPr marL="628650" indent="-514350">
              <a:lnSpc>
                <a:spcPct val="150000"/>
              </a:lnSpc>
              <a:buFont typeface="+mj-lt"/>
              <a:buAutoNum type="romanUcPeriod"/>
            </a:pPr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E0276-AB00-4044-B147-EF893B0D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753" y="6458744"/>
            <a:ext cx="5998290" cy="365125"/>
          </a:xfrm>
        </p:spPr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B1EAB-36C0-43F8-9E27-4BB14ECD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0593" y="6440711"/>
            <a:ext cx="714058" cy="396875"/>
          </a:xfrm>
        </p:spPr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89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4B8781-2533-D149-8DA9-81967C4AED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" y="0"/>
            <a:ext cx="11887200" cy="23824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EDF0E-6FE1-4512-AF1B-A4B59864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802" y="3116822"/>
            <a:ext cx="9957593" cy="2571184"/>
          </a:xfrm>
        </p:spPr>
        <p:txBody>
          <a:bodyPr/>
          <a:lstStyle/>
          <a:p>
            <a:pPr algn="r"/>
            <a:r>
              <a:rPr lang="en-US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17189-C59B-4079-8B01-D0BBD17C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859AC8-548C-4B2F-948A-CA237FC7F68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AAA528E-F45D-F744-91A5-B4309A12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753" y="6458744"/>
            <a:ext cx="5998290" cy="365125"/>
          </a:xfrm>
        </p:spPr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</p:spTree>
    <p:extLst>
      <p:ext uri="{BB962C8B-B14F-4D97-AF65-F5344CB8AC3E}">
        <p14:creationId xmlns:p14="http://schemas.microsoft.com/office/powerpoint/2010/main" val="1381306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BE3DF1-661E-0944-BC5B-00786C7A5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96" y="766136"/>
            <a:ext cx="7073400" cy="6057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EE01F-5936-2E4C-BEDC-7ACA4BFD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Residual Analysis by Series/Feature (Post Diagnostics)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936D-D786-1342-9824-6F0764AEA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3722146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Residual Variance by </a:t>
            </a:r>
            <a:r>
              <a:rPr lang="en-US" b="1"/>
              <a:t>Series</a:t>
            </a:r>
            <a:r>
              <a:rPr lang="en-US"/>
              <a:t> (Ranking)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02836-D13D-C24D-9BBE-C8ECF28E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AA550-7F76-9A45-B1FD-B8C39D91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63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B2EAEC-73BC-A44C-9D05-1D7F507C912A}"/>
              </a:ext>
            </a:extLst>
          </p:cNvPr>
          <p:cNvGrpSpPr/>
          <p:nvPr/>
        </p:nvGrpSpPr>
        <p:grpSpPr>
          <a:xfrm>
            <a:off x="3009972" y="908210"/>
            <a:ext cx="7490387" cy="5896909"/>
            <a:chOff x="2228766" y="472822"/>
            <a:chExt cx="7057097" cy="63866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307BD4-7501-9841-BDB1-31C62AC94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568" t="9841" r="17820"/>
            <a:stretch/>
          </p:blipFill>
          <p:spPr>
            <a:xfrm>
              <a:off x="6237515" y="664029"/>
              <a:ext cx="1537202" cy="61830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4125A4-FEF7-5F4C-BAFC-F215A8A76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182" t="9841" r="47206" b="1746"/>
            <a:stretch/>
          </p:blipFill>
          <p:spPr>
            <a:xfrm>
              <a:off x="4700313" y="674914"/>
              <a:ext cx="1537202" cy="60633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13E29E-8383-4F47-904F-0885EF555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388" b="88979"/>
            <a:stretch/>
          </p:blipFill>
          <p:spPr>
            <a:xfrm>
              <a:off x="7748661" y="674914"/>
              <a:ext cx="1537202" cy="7558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C695E2-79A4-A744-AD0A-B2EA10841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5" t="6872" r="76342"/>
            <a:stretch/>
          </p:blipFill>
          <p:spPr>
            <a:xfrm>
              <a:off x="2228766" y="472822"/>
              <a:ext cx="2471547" cy="638665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3EE01F-5936-2E4C-BEDC-7ACA4BFD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Residual Analysis by Series/Feature (Post Diagnostics)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936D-D786-1342-9824-6F0764AEA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908210"/>
            <a:ext cx="2775843" cy="5492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Residual Variance by Feature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02836-D13D-C24D-9BBE-C8ECF28E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AA550-7F76-9A45-B1FD-B8C39D91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6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FD17-44E5-4CDC-8732-BE4EDB00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and Pre-Diagnostics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2B692-2D53-4673-B037-CEC7D75A9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/>
              <a:t>Data</a:t>
            </a:r>
          </a:p>
          <a:p>
            <a:pPr marL="411163" lvl="1" indent="0">
              <a:lnSpc>
                <a:spcPct val="200000"/>
              </a:lnSpc>
              <a:buNone/>
            </a:pPr>
            <a:r>
              <a:rPr lang="en-US"/>
              <a:t>Overview of </a:t>
            </a:r>
            <a:r>
              <a:rPr lang="en-US" sz="2400">
                <a:solidFill>
                  <a:srgbClr val="007AC2"/>
                </a:solidFill>
              </a:rPr>
              <a:t>features</a:t>
            </a:r>
            <a:r>
              <a:rPr lang="en-US"/>
              <a:t> used in model</a:t>
            </a:r>
          </a:p>
          <a:p>
            <a:pPr marL="411163" lvl="1" indent="0">
              <a:lnSpc>
                <a:spcPct val="200000"/>
              </a:lnSpc>
              <a:buNone/>
            </a:pPr>
            <a:r>
              <a:rPr lang="en-US"/>
              <a:t>Walk-through of  </a:t>
            </a:r>
            <a:r>
              <a:rPr lang="en-US" sz="2400">
                <a:solidFill>
                  <a:srgbClr val="007AC2"/>
                </a:solidFill>
              </a:rPr>
              <a:t>viewership</a:t>
            </a:r>
            <a:r>
              <a:rPr lang="en-US"/>
              <a:t> data transformation</a:t>
            </a:r>
          </a:p>
          <a:p>
            <a:pPr>
              <a:lnSpc>
                <a:spcPct val="200000"/>
              </a:lnSpc>
            </a:pPr>
            <a:r>
              <a:rPr lang="en-US" b="1"/>
              <a:t>Pre-Diagnostics</a:t>
            </a:r>
          </a:p>
          <a:p>
            <a:pPr marL="411163" lvl="1" indent="0">
              <a:lnSpc>
                <a:spcPct val="200000"/>
              </a:lnSpc>
              <a:buNone/>
            </a:pPr>
            <a:r>
              <a:rPr lang="en-US"/>
              <a:t>Observation Distribution by Feature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D0DA4-6834-4BDF-8ED0-B1671173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4922C-07DE-4C6D-8E91-EE3F29A6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96D87-985C-C94B-934D-81B7B5F39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00" y="3966970"/>
            <a:ext cx="6760640" cy="24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2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804B-7D00-F34D-8FAB-61CF55A2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59B5-6741-7B47-96AF-24873EF7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Features by Effect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745A2-1139-914C-9783-05CD6E190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6BA9B-254A-AA49-A4C5-F9E819F4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2540A-FCD5-8246-8129-F722ED485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39" y="1811954"/>
            <a:ext cx="1889574" cy="1889574"/>
          </a:xfrm>
          <a:prstGeom prst="rect">
            <a:avLst/>
          </a:prstGeom>
        </p:spPr>
      </p:pic>
      <p:pic>
        <p:nvPicPr>
          <p:cNvPr id="13" name="Picture 1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C9D65C8-53C3-6B46-915C-7289E7085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61" y="1789570"/>
            <a:ext cx="1889574" cy="1889574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727D05C5-3EEC-B848-9492-D4CA12906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542" y="1771613"/>
            <a:ext cx="1889574" cy="1889574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8851844-C949-2140-AA89-26ADD58F9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992284"/>
              </p:ext>
            </p:extLst>
          </p:nvPr>
        </p:nvGraphicFramePr>
        <p:xfrm>
          <a:off x="798391" y="3939923"/>
          <a:ext cx="10513303" cy="2106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8943">
                  <a:extLst>
                    <a:ext uri="{9D8B030D-6E8A-4147-A177-3AD203B41FA5}">
                      <a16:colId xmlns:a16="http://schemas.microsoft.com/office/drawing/2014/main" val="3981892242"/>
                    </a:ext>
                  </a:extLst>
                </a:gridCol>
                <a:gridCol w="4006725">
                  <a:extLst>
                    <a:ext uri="{9D8B030D-6E8A-4147-A177-3AD203B41FA5}">
                      <a16:colId xmlns:a16="http://schemas.microsoft.com/office/drawing/2014/main" val="594370617"/>
                    </a:ext>
                  </a:extLst>
                </a:gridCol>
                <a:gridCol w="3267635">
                  <a:extLst>
                    <a:ext uri="{9D8B030D-6E8A-4147-A177-3AD203B41FA5}">
                      <a16:colId xmlns:a16="http://schemas.microsoft.com/office/drawing/2014/main" val="3700727416"/>
                    </a:ext>
                  </a:extLst>
                </a:gridCol>
              </a:tblGrid>
              <a:tr h="8039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Trend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features</a:t>
                      </a:r>
                      <a:endParaRPr lang="en-US" sz="16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Title Trend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features</a:t>
                      </a:r>
                      <a:endParaRPr lang="en-US" sz="16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Pricing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 features</a:t>
                      </a:r>
                      <a:endParaRPr lang="en-US" sz="16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33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47688" marR="0" lvl="1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Fiscal year</a:t>
                      </a:r>
                      <a:endParaRPr kumimoji="0" lang="en-US" altLang="zh-TW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547688" marR="0" lvl="1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Amazon </a:t>
                      </a: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terms</a:t>
                      </a:r>
                      <a:r>
                        <a:rPr kumimoji="0" lang="zh-TW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indicator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547688" marR="0" lvl="1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Amazon term</a:t>
                      </a: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7688" marR="0" lvl="1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 season number indicator</a:t>
                      </a:r>
                    </a:p>
                    <a:p>
                      <a:pPr marL="547688" marR="0" lvl="1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Episodic season number</a:t>
                      </a:r>
                    </a:p>
                    <a:p>
                      <a:pPr marL="547688" marR="0" lvl="1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Lifecycle qualifier (new release)</a:t>
                      </a:r>
                    </a:p>
                    <a:p>
                      <a:pPr marL="547688" marR="0" lvl="1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Week of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EST HD/SD episode/season</a:t>
                      </a:r>
                    </a:p>
                    <a:p>
                      <a:pPr marL="90488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VOD HD/SD episode/season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82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40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804B-7D00-F34D-8FAB-61CF55A2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Features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59B5-6741-7B47-96AF-24873EF7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Features by Effect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745A2-1139-914C-9783-05CD6E190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6BA9B-254A-AA49-A4C5-F9E819F4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2540A-FCD5-8246-8129-F722ED485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839" y="1811954"/>
            <a:ext cx="1889574" cy="1889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9D65C8-53C3-6B46-915C-7289E7085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3361" y="1789570"/>
            <a:ext cx="1889574" cy="18895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7D05C5-3EEC-B848-9492-D4CA12906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3542" y="1771613"/>
            <a:ext cx="1889574" cy="1889574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8851844-C949-2140-AA89-26ADD58F9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16174"/>
              </p:ext>
            </p:extLst>
          </p:nvPr>
        </p:nvGraphicFramePr>
        <p:xfrm>
          <a:off x="798391" y="3939923"/>
          <a:ext cx="10513303" cy="24835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8943">
                  <a:extLst>
                    <a:ext uri="{9D8B030D-6E8A-4147-A177-3AD203B41FA5}">
                      <a16:colId xmlns:a16="http://schemas.microsoft.com/office/drawing/2014/main" val="3981892242"/>
                    </a:ext>
                  </a:extLst>
                </a:gridCol>
                <a:gridCol w="4006725">
                  <a:extLst>
                    <a:ext uri="{9D8B030D-6E8A-4147-A177-3AD203B41FA5}">
                      <a16:colId xmlns:a16="http://schemas.microsoft.com/office/drawing/2014/main" val="594370617"/>
                    </a:ext>
                  </a:extLst>
                </a:gridCol>
                <a:gridCol w="3267635">
                  <a:extLst>
                    <a:ext uri="{9D8B030D-6E8A-4147-A177-3AD203B41FA5}">
                      <a16:colId xmlns:a16="http://schemas.microsoft.com/office/drawing/2014/main" val="3700727416"/>
                    </a:ext>
                  </a:extLst>
                </a:gridCol>
              </a:tblGrid>
              <a:tr h="9062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Promotion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 feature</a:t>
                      </a:r>
                      <a:endParaRPr lang="en-US" sz="1400" b="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SVOD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18 features</a:t>
                      </a:r>
                      <a:endPara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Viewership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features</a:t>
                      </a:r>
                      <a:endParaRPr lang="en-US" sz="1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33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47688" marR="0" lvl="1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Promotion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7688" marR="0" lvl="1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Series and title interaction</a:t>
                      </a:r>
                    </a:p>
                    <a:p>
                      <a:pPr marL="547688" marR="0" lvl="1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Series duration</a:t>
                      </a:r>
                    </a:p>
                    <a:p>
                      <a:pPr marL="547688" marR="0" lvl="1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Title duration </a:t>
                      </a:r>
                    </a:p>
                    <a:p>
                      <a:pPr marL="319088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(across Netflix, Hulu, Amazon Prime, HBO, CBS, IMDB)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Time slot: all time, prime time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Gender: male, female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Age group: 18 – 24 year-old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82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63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E01F-5936-2E4C-BEDC-7ACA4BFD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Viewership Transformation Walk-Through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936D-D786-1342-9824-6F0764AE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/>
              <a:t>Viewership Analysis </a:t>
            </a:r>
            <a:r>
              <a:rPr lang="en-US"/>
              <a:t>– Riverdale (All Viewers)</a:t>
            </a:r>
          </a:p>
          <a:p>
            <a:pPr marL="411163" lvl="1" indent="0">
              <a:lnSpc>
                <a:spcPct val="200000"/>
              </a:lnSpc>
              <a:buNone/>
            </a:pPr>
            <a:r>
              <a:rPr lang="en-US"/>
              <a:t>- Weekly data</a:t>
            </a:r>
          </a:p>
          <a:p>
            <a:pPr marL="411163" lvl="1" indent="0">
              <a:lnSpc>
                <a:spcPct val="200000"/>
              </a:lnSpc>
              <a:buNone/>
            </a:pPr>
            <a:r>
              <a:rPr lang="en-US"/>
              <a:t>- Series (</a:t>
            </a:r>
            <a:r>
              <a:rPr lang="en-US" altLang="zh-TW"/>
              <a:t>Subject)</a:t>
            </a:r>
            <a:r>
              <a:rPr lang="en-US"/>
              <a:t> level</a:t>
            </a:r>
          </a:p>
          <a:p>
            <a:pPr marL="411163" lvl="1" indent="0">
              <a:lnSpc>
                <a:spcPct val="200000"/>
              </a:lnSpc>
              <a:buNone/>
            </a:pPr>
            <a:r>
              <a:rPr lang="en-US"/>
              <a:t>- </a:t>
            </a:r>
            <a:r>
              <a:rPr lang="en-US">
                <a:solidFill>
                  <a:srgbClr val="007AC2"/>
                </a:solidFill>
              </a:rPr>
              <a:t>Empty values</a:t>
            </a:r>
          </a:p>
          <a:p>
            <a:pPr marL="411163" lvl="1" indent="0">
              <a:lnSpc>
                <a:spcPct val="150000"/>
              </a:lnSpc>
              <a:buNone/>
            </a:pPr>
            <a:r>
              <a:rPr lang="en-US"/>
              <a:t>- Percent difference</a:t>
            </a:r>
          </a:p>
          <a:p>
            <a:pPr marL="411163" lvl="1" indent="0">
              <a:lnSpc>
                <a:spcPct val="150000"/>
              </a:lnSpc>
              <a:buNone/>
            </a:pPr>
            <a:r>
              <a:rPr lang="en-US"/>
              <a:t>  to median (catching </a:t>
            </a:r>
            <a:r>
              <a:rPr lang="en-US">
                <a:solidFill>
                  <a:srgbClr val="007AC2"/>
                </a:solidFill>
              </a:rPr>
              <a:t>trend</a:t>
            </a:r>
            <a:r>
              <a:rPr lang="en-US"/>
              <a:t>)</a:t>
            </a:r>
          </a:p>
          <a:p>
            <a:pPr marL="411163" lvl="1" indent="0">
              <a:lnSpc>
                <a:spcPct val="150000"/>
              </a:lnSpc>
              <a:buNone/>
            </a:pPr>
            <a:r>
              <a:rPr lang="en-US"/>
              <a:t>  in each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02836-D13D-C24D-9BBE-C8ECF28E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Warner Bros. Home Entertainment – Television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AA550-7F76-9A45-B1FD-B8C39D91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62D3E-5F02-4AF3-85EF-734BA2DAF6A0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48C6E-BABF-FB43-926B-C7E1BEFAE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6905" r="15998" b="1553"/>
          <a:stretch/>
        </p:blipFill>
        <p:spPr>
          <a:xfrm>
            <a:off x="4036741" y="1710338"/>
            <a:ext cx="6746490" cy="484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2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V Marketing Analysis Templat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 TV Marketing Analytics Template" id="{48C13DEF-D4B8-4E77-9FD4-C3E81A62A87F}" vid="{FD5BE073-3E70-4F5F-8F1A-2FE019252B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455E50C59F4A4295536DACD9232B7D" ma:contentTypeVersion="2" ma:contentTypeDescription="Create a new document." ma:contentTypeScope="" ma:versionID="5db6074a9e15c540cc79799f053a7bb1">
  <xsd:schema xmlns:xsd="http://www.w3.org/2001/XMLSchema" xmlns:xs="http://www.w3.org/2001/XMLSchema" xmlns:p="http://schemas.microsoft.com/office/2006/metadata/properties" xmlns:ns2="c8b18024-6b18-456d-9fc3-38408e2328e0" targetNamespace="http://schemas.microsoft.com/office/2006/metadata/properties" ma:root="true" ma:fieldsID="50e331b29ce54487d96653eb4d27c298" ns2:_="">
    <xsd:import namespace="c8b18024-6b18-456d-9fc3-38408e2328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18024-6b18-456d-9fc3-38408e2328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A9ADCB-9361-4091-A96C-421188D917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C67FFB-233B-4FEC-BBE5-2A6C35520B74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c8b18024-6b18-456d-9fc3-38408e2328e0"/>
    <ds:schemaRef ds:uri="http://www.w3.org/XML/1998/namespac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6D5C950-6A57-4072-BF70-67EDE362F1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b18024-6b18-456d-9fc3-38408e2328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{87B83FC6-727A-8843-865E-FB6EA43810C9}tf10001072</Template>
  <TotalTime>9</TotalTime>
  <Words>2656</Words>
  <Application>Microsoft Macintosh PowerPoint</Application>
  <PresentationFormat>Custom</PresentationFormat>
  <Paragraphs>532</Paragraphs>
  <Slides>52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</vt:lpstr>
      <vt:lpstr>Cambria Math</vt:lpstr>
      <vt:lpstr>Gill Sans MT</vt:lpstr>
      <vt:lpstr>TV Marketing Analysis Template</vt:lpstr>
      <vt:lpstr>PowerPoint Presentation</vt:lpstr>
      <vt:lpstr>Contents</vt:lpstr>
      <vt:lpstr>Contents</vt:lpstr>
      <vt:lpstr>Objectives</vt:lpstr>
      <vt:lpstr>Contents</vt:lpstr>
      <vt:lpstr>Data and Pre-Diagnostics</vt:lpstr>
      <vt:lpstr>Data Features</vt:lpstr>
      <vt:lpstr>Data Features (Cont.)</vt:lpstr>
      <vt:lpstr>Viewership Transformation Walk-Through</vt:lpstr>
      <vt:lpstr>Pre-Diagnostics</vt:lpstr>
      <vt:lpstr>Contents</vt:lpstr>
      <vt:lpstr>Realized Effect Example (ER)</vt:lpstr>
      <vt:lpstr>Full Model and Cross Validation Results</vt:lpstr>
      <vt:lpstr>Cross Validation Results</vt:lpstr>
      <vt:lpstr>Cross Validation Results (Cont.)</vt:lpstr>
      <vt:lpstr>Effects</vt:lpstr>
      <vt:lpstr>Realized Effects</vt:lpstr>
      <vt:lpstr>Logic of Realized Effect</vt:lpstr>
      <vt:lpstr>Logic of Realized Effect (Cont.)</vt:lpstr>
      <vt:lpstr>Contents</vt:lpstr>
      <vt:lpstr>Post Diagnostics</vt:lpstr>
      <vt:lpstr>Post Diagnostics – Residuals </vt:lpstr>
      <vt:lpstr>Post Diagnostics – Residuals (Cont.)</vt:lpstr>
      <vt:lpstr>Post Diagnostics – Distribution by Feature Value</vt:lpstr>
      <vt:lpstr>Post Diagnostics – Feature Contribution Visual</vt:lpstr>
      <vt:lpstr>Post Diagnostics Investigation</vt:lpstr>
      <vt:lpstr>Post Diagnostics – Error Source Detector</vt:lpstr>
      <vt:lpstr>Error Investigation Example</vt:lpstr>
      <vt:lpstr>Error Investigation Example</vt:lpstr>
      <vt:lpstr>Error Investigation Example</vt:lpstr>
      <vt:lpstr>Error Investigation Example</vt:lpstr>
      <vt:lpstr>Error Investigation Example</vt:lpstr>
      <vt:lpstr>Error Investigation Example</vt:lpstr>
      <vt:lpstr>Error Investigation Example</vt:lpstr>
      <vt:lpstr>Error Investigation Example</vt:lpstr>
      <vt:lpstr>Error Investigation Example</vt:lpstr>
      <vt:lpstr>Error Investigation Example</vt:lpstr>
      <vt:lpstr>Error Investigation Example</vt:lpstr>
      <vt:lpstr>Contents</vt:lpstr>
      <vt:lpstr>Custom Objective Function</vt:lpstr>
      <vt:lpstr>Model Classes</vt:lpstr>
      <vt:lpstr>Framer Class</vt:lpstr>
      <vt:lpstr>Contents</vt:lpstr>
      <vt:lpstr>Technical Debts – Data </vt:lpstr>
      <vt:lpstr>Technical Debts – Python Codes</vt:lpstr>
      <vt:lpstr>Technical Debts – Model  </vt:lpstr>
      <vt:lpstr>Technical Debts – Model (Cont.)  </vt:lpstr>
      <vt:lpstr>Next Steps</vt:lpstr>
      <vt:lpstr>PowerPoint Presentation</vt:lpstr>
      <vt:lpstr>Appendix</vt:lpstr>
      <vt:lpstr>Residual Analysis by Series/Feature (Post Diagnostics)</vt:lpstr>
      <vt:lpstr>Residual Analysis by Series/Feature (Post Diagnostics)</vt:lpstr>
    </vt:vector>
  </TitlesOfParts>
  <Company>Warner Bros.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 TV Marketing Analysis 8/13/2019</dc:title>
  <dc:creator>Brothers, Jonathan</dc:creator>
  <cp:lastModifiedBy>Yuping He</cp:lastModifiedBy>
  <cp:revision>6</cp:revision>
  <cp:lastPrinted>2016-07-18T17:17:20Z</cp:lastPrinted>
  <dcterms:created xsi:type="dcterms:W3CDTF">2019-08-13T17:41:59Z</dcterms:created>
  <dcterms:modified xsi:type="dcterms:W3CDTF">2020-01-23T06:54:07Z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0x010100EB455E50C59F4A4295536DACD9232B7D</vt:lpwstr>
  </property>
</Properties>
</file>